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sldIdLst>
    <p:sldId id="257" r:id="rId2"/>
    <p:sldId id="651" r:id="rId3"/>
    <p:sldId id="512" r:id="rId4"/>
    <p:sldId id="513" r:id="rId5"/>
    <p:sldId id="515" r:id="rId6"/>
    <p:sldId id="516" r:id="rId7"/>
    <p:sldId id="517" r:id="rId8"/>
    <p:sldId id="518" r:id="rId9"/>
    <p:sldId id="519" r:id="rId10"/>
    <p:sldId id="520" r:id="rId11"/>
    <p:sldId id="521" r:id="rId12"/>
    <p:sldId id="522" r:id="rId13"/>
    <p:sldId id="523" r:id="rId14"/>
    <p:sldId id="663" r:id="rId15"/>
    <p:sldId id="653" r:id="rId16"/>
    <p:sldId id="654" r:id="rId17"/>
    <p:sldId id="655" r:id="rId18"/>
    <p:sldId id="656" r:id="rId19"/>
    <p:sldId id="664" r:id="rId20"/>
    <p:sldId id="524" r:id="rId21"/>
    <p:sldId id="525" r:id="rId22"/>
    <p:sldId id="526" r:id="rId23"/>
    <p:sldId id="657" r:id="rId24"/>
    <p:sldId id="665" r:id="rId25"/>
    <p:sldId id="530" r:id="rId26"/>
    <p:sldId id="531" r:id="rId27"/>
    <p:sldId id="532" r:id="rId28"/>
    <p:sldId id="533" r:id="rId29"/>
    <p:sldId id="534" r:id="rId30"/>
    <p:sldId id="527" r:id="rId31"/>
    <p:sldId id="528" r:id="rId32"/>
    <p:sldId id="529" r:id="rId33"/>
    <p:sldId id="666" r:id="rId34"/>
    <p:sldId id="658" r:id="rId35"/>
    <p:sldId id="659" r:id="rId36"/>
    <p:sldId id="660" r:id="rId37"/>
    <p:sldId id="661" r:id="rId38"/>
    <p:sldId id="662" r:id="rId39"/>
    <p:sldId id="65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00" autoAdjust="0"/>
    <p:restoredTop sz="93404" autoAdjust="0"/>
  </p:normalViewPr>
  <p:slideViewPr>
    <p:cSldViewPr snapToGrid="0" snapToObjects="1">
      <p:cViewPr varScale="1">
        <p:scale>
          <a:sx n="60" d="100"/>
          <a:sy n="60" d="100"/>
        </p:scale>
        <p:origin x="52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06130-3827-0849-BB55-9CFF80407C45}" type="datetimeFigureOut">
              <a:rPr lang="en-US" smtClean="0"/>
              <a:t>23-Dec-23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90532-BE2D-0449-A6A9-1340885E44EE}" type="slidenum">
              <a:rPr lang="en-US" smtClean="0"/>
              <a:t>‹#›</a:t>
            </a:fld>
            <a:endParaRPr lang="en-US"/>
          </a:p>
        </p:txBody>
      </p:sp>
    </p:spTree>
    <p:extLst>
      <p:ext uri="{BB962C8B-B14F-4D97-AF65-F5344CB8AC3E}">
        <p14:creationId xmlns:p14="http://schemas.microsoft.com/office/powerpoint/2010/main" val="139444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90532-BE2D-0449-A6A9-1340885E44EE}" type="slidenum">
              <a:rPr lang="en-US" smtClean="0"/>
              <a:t>1</a:t>
            </a:fld>
            <a:endParaRPr lang="en-US"/>
          </a:p>
        </p:txBody>
      </p:sp>
    </p:spTree>
    <p:extLst>
      <p:ext uri="{BB962C8B-B14F-4D97-AF65-F5344CB8AC3E}">
        <p14:creationId xmlns:p14="http://schemas.microsoft.com/office/powerpoint/2010/main" val="4000492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6986B5-AE53-1144-9216-CA9B2290D967}"/>
              </a:ext>
            </a:extLst>
          </p:cNvPr>
          <p:cNvSpPr>
            <a:spLocks noGrp="1"/>
          </p:cNvSpPr>
          <p:nvPr>
            <p:ph type="ctrTitle"/>
          </p:nvPr>
        </p:nvSpPr>
        <p:spPr>
          <a:xfrm>
            <a:off x="4968239" y="2197767"/>
            <a:ext cx="6799038" cy="1312195"/>
          </a:xfrm>
          <a:prstGeom prst="rect">
            <a:avLst/>
          </a:prstGeom>
        </p:spPr>
        <p:txBody>
          <a:bodyPr anchor="b">
            <a:normAutofit/>
          </a:bodyPr>
          <a:lstStyle>
            <a:lvl1pPr algn="ctr">
              <a:defRPr sz="3600"/>
            </a:lvl1pPr>
          </a:lstStyle>
          <a:p>
            <a:r>
              <a:rPr lang="ar-SA" dirty="0"/>
              <a:t>انقر لتحرير نمط عنوان الشكل الرئيسي</a:t>
            </a:r>
          </a:p>
        </p:txBody>
      </p:sp>
      <p:sp>
        <p:nvSpPr>
          <p:cNvPr id="3" name="عنوان فرعي 2">
            <a:extLst>
              <a:ext uri="{FF2B5EF4-FFF2-40B4-BE49-F238E27FC236}">
                <a16:creationId xmlns:a16="http://schemas.microsoft.com/office/drawing/2014/main" id="{9579C2B2-396D-884D-A983-3012357D4232}"/>
              </a:ext>
            </a:extLst>
          </p:cNvPr>
          <p:cNvSpPr>
            <a:spLocks noGrp="1"/>
          </p:cNvSpPr>
          <p:nvPr>
            <p:ph type="subTitle" idx="1"/>
          </p:nvPr>
        </p:nvSpPr>
        <p:spPr>
          <a:xfrm>
            <a:off x="4968240" y="3602038"/>
            <a:ext cx="6799038" cy="1655762"/>
          </a:xfrm>
          <a:prstGeom prst="rect">
            <a:avLst/>
          </a:prstGeom>
        </p:spPr>
        <p:txBody>
          <a:bodyPr>
            <a:normAutofit/>
          </a:bodyPr>
          <a:lstStyle>
            <a:lvl1pPr marL="0" indent="0" algn="ctr">
              <a:buNone/>
              <a:defRPr sz="2800">
                <a:solidFill>
                  <a:schemeClr val="bg1"/>
                </a:solidFill>
                <a:latin typeface="TS Safaa Medium" panose="00000600000000000000" pitchFamily="50" charset="-78"/>
                <a:cs typeface="TS Safaa Medium" panose="00000600000000000000" pitchFamily="50"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7E1CFEFC-6038-2148-9AE3-1EB841ACF614}"/>
              </a:ext>
            </a:extLst>
          </p:cNvPr>
          <p:cNvSpPr>
            <a:spLocks noGrp="1"/>
          </p:cNvSpPr>
          <p:nvPr>
            <p:ph type="dt" sz="half" idx="10"/>
          </p:nvPr>
        </p:nvSpPr>
        <p:spPr/>
        <p:txBody>
          <a:bodyPr/>
          <a:lstStyle/>
          <a:p>
            <a:fld id="{8C3D7307-544A-4E4F-9F0A-8DD9C769EDA1}" type="uaqdatetime1">
              <a:rPr lang="ar-SA" smtClean="0"/>
              <a:t>10/06/1445</a:t>
            </a:fld>
            <a:endParaRPr lang="ar-SA"/>
          </a:p>
        </p:txBody>
      </p:sp>
      <p:sp>
        <p:nvSpPr>
          <p:cNvPr id="5" name="عنصر نائب للتذييل 4">
            <a:extLst>
              <a:ext uri="{FF2B5EF4-FFF2-40B4-BE49-F238E27FC236}">
                <a16:creationId xmlns:a16="http://schemas.microsoft.com/office/drawing/2014/main" id="{943F6C17-2CCA-E24A-AC4A-C35F102F4B50}"/>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FCBC5927-7E53-F046-92B4-D15BA08D2732}"/>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7" name="صورة 6">
            <a:extLst>
              <a:ext uri="{FF2B5EF4-FFF2-40B4-BE49-F238E27FC236}">
                <a16:creationId xmlns:a16="http://schemas.microsoft.com/office/drawing/2014/main" id="{7A38FA47-4615-C745-BCB2-3493C3E961D2}"/>
              </a:ext>
            </a:extLst>
          </p:cNvPr>
          <p:cNvPicPr>
            <a:picLocks noChangeAspect="1"/>
          </p:cNvPicPr>
          <p:nvPr userDrawn="1"/>
        </p:nvPicPr>
        <p:blipFill>
          <a:blip r:embed="rId3"/>
          <a:srcRect/>
          <a:stretch/>
        </p:blipFill>
        <p:spPr>
          <a:xfrm>
            <a:off x="10764177" y="380274"/>
            <a:ext cx="1093692" cy="936635"/>
          </a:xfrm>
          <a:prstGeom prst="rect">
            <a:avLst/>
          </a:prstGeom>
        </p:spPr>
      </p:pic>
    </p:spTree>
    <p:extLst>
      <p:ext uri="{BB962C8B-B14F-4D97-AF65-F5344CB8AC3E}">
        <p14:creationId xmlns:p14="http://schemas.microsoft.com/office/powerpoint/2010/main" val="193797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فار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CE34759-526C-3B4F-A0A2-0B2F6F5AA419}"/>
              </a:ext>
            </a:extLst>
          </p:cNvPr>
          <p:cNvSpPr>
            <a:spLocks noGrp="1"/>
          </p:cNvSpPr>
          <p:nvPr>
            <p:ph type="dt" sz="half" idx="10"/>
          </p:nvPr>
        </p:nvSpPr>
        <p:spPr/>
        <p:txBody>
          <a:bodyPr/>
          <a:lstStyle/>
          <a:p>
            <a:fld id="{D327F0A3-39B9-43B0-907C-F148A248B29F}" type="uaqdatetime1">
              <a:rPr lang="ar-SA" smtClean="0"/>
              <a:t>10/06/1445</a:t>
            </a:fld>
            <a:endParaRPr lang="ar-SA"/>
          </a:p>
        </p:txBody>
      </p:sp>
      <p:sp>
        <p:nvSpPr>
          <p:cNvPr id="3" name="عنصر نائب للتذييل 2">
            <a:extLst>
              <a:ext uri="{FF2B5EF4-FFF2-40B4-BE49-F238E27FC236}">
                <a16:creationId xmlns:a16="http://schemas.microsoft.com/office/drawing/2014/main" id="{8952C61A-CBD1-684D-BA0B-190B32DAF4C3}"/>
              </a:ext>
            </a:extLst>
          </p:cNvPr>
          <p:cNvSpPr>
            <a:spLocks noGrp="1"/>
          </p:cNvSpPr>
          <p:nvPr>
            <p:ph type="ftr" sz="quarter" idx="11"/>
          </p:nvPr>
        </p:nvSpPr>
        <p:spPr/>
        <p:txBody>
          <a:bodyPr/>
          <a:lstStyle/>
          <a:p>
            <a:r>
              <a:rPr lang="en-US"/>
              <a:t>Prof. Hala Kamel </a:t>
            </a:r>
            <a:endParaRPr lang="ar-SA"/>
          </a:p>
        </p:txBody>
      </p:sp>
      <p:sp>
        <p:nvSpPr>
          <p:cNvPr id="4" name="عنصر نائب لرقم الشريحة 3">
            <a:extLst>
              <a:ext uri="{FF2B5EF4-FFF2-40B4-BE49-F238E27FC236}">
                <a16:creationId xmlns:a16="http://schemas.microsoft.com/office/drawing/2014/main" id="{04FA5C87-3966-4448-A5D7-51EA545BEDB9}"/>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5" name="صورة 4">
            <a:extLst>
              <a:ext uri="{FF2B5EF4-FFF2-40B4-BE49-F238E27FC236}">
                <a16:creationId xmlns:a16="http://schemas.microsoft.com/office/drawing/2014/main" id="{297DCBCC-BFB5-774F-9FEA-BA0869B4F581}"/>
              </a:ext>
            </a:extLst>
          </p:cNvPr>
          <p:cNvPicPr>
            <a:picLocks noChangeAspect="1"/>
          </p:cNvPicPr>
          <p:nvPr userDrawn="1"/>
        </p:nvPicPr>
        <p:blipFill>
          <a:blip r:embed="rId3"/>
          <a:srcRect/>
          <a:stretch/>
        </p:blipFill>
        <p:spPr>
          <a:xfrm>
            <a:off x="702013" y="0"/>
            <a:ext cx="1802990" cy="1863089"/>
          </a:xfrm>
          <a:prstGeom prst="rect">
            <a:avLst/>
          </a:prstGeom>
        </p:spPr>
      </p:pic>
    </p:spTree>
    <p:extLst>
      <p:ext uri="{BB962C8B-B14F-4D97-AF65-F5344CB8AC3E}">
        <p14:creationId xmlns:p14="http://schemas.microsoft.com/office/powerpoint/2010/main" val="352492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1E4D1F-43BA-E94B-8D86-C40DF0354F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02F8537-7415-7449-A472-FDB08748C2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4AFB53A6-7B9A-5647-9B86-60B8D0E6B1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BAA055B-128B-514A-BE20-35B067F6427F}"/>
              </a:ext>
            </a:extLst>
          </p:cNvPr>
          <p:cNvSpPr>
            <a:spLocks noGrp="1"/>
          </p:cNvSpPr>
          <p:nvPr>
            <p:ph type="dt" sz="half" idx="10"/>
          </p:nvPr>
        </p:nvSpPr>
        <p:spPr/>
        <p:txBody>
          <a:bodyPr/>
          <a:lstStyle/>
          <a:p>
            <a:fld id="{B5DC38BB-6711-4157-89D2-AD74E2CEFBC9}" type="uaqdatetime1">
              <a:rPr lang="ar-SA" smtClean="0"/>
              <a:t>10/06/1445</a:t>
            </a:fld>
            <a:endParaRPr lang="ar-SA"/>
          </a:p>
        </p:txBody>
      </p:sp>
      <p:sp>
        <p:nvSpPr>
          <p:cNvPr id="6" name="عنصر نائب للتذييل 5">
            <a:extLst>
              <a:ext uri="{FF2B5EF4-FFF2-40B4-BE49-F238E27FC236}">
                <a16:creationId xmlns:a16="http://schemas.microsoft.com/office/drawing/2014/main" id="{F466D763-BD22-DC41-989F-229F78B95442}"/>
              </a:ext>
            </a:extLst>
          </p:cNvPr>
          <p:cNvSpPr>
            <a:spLocks noGrp="1"/>
          </p:cNvSpPr>
          <p:nvPr>
            <p:ph type="ftr" sz="quarter" idx="11"/>
          </p:nvPr>
        </p:nvSpPr>
        <p:spPr/>
        <p:txBody>
          <a:bodyPr/>
          <a:lstStyle/>
          <a:p>
            <a:r>
              <a:rPr lang="en-US"/>
              <a:t>Prof. Hala Kamel </a:t>
            </a:r>
            <a:endParaRPr lang="ar-SA"/>
          </a:p>
        </p:txBody>
      </p:sp>
      <p:sp>
        <p:nvSpPr>
          <p:cNvPr id="7" name="عنصر نائب لرقم الشريحة 6">
            <a:extLst>
              <a:ext uri="{FF2B5EF4-FFF2-40B4-BE49-F238E27FC236}">
                <a16:creationId xmlns:a16="http://schemas.microsoft.com/office/drawing/2014/main" id="{6DD9CC9A-1D06-E64A-B4AA-9C5114E98C11}"/>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3869935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8E528E-E095-7945-9E4E-E2E4C33BB8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726BEC1-DB56-9B4B-8591-79C25826FE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4DE50B3-95AF-6C40-AD19-A244809475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C2DAC75-3F7B-FD44-BCC3-59B585007D5E}"/>
              </a:ext>
            </a:extLst>
          </p:cNvPr>
          <p:cNvSpPr>
            <a:spLocks noGrp="1"/>
          </p:cNvSpPr>
          <p:nvPr>
            <p:ph type="dt" sz="half" idx="10"/>
          </p:nvPr>
        </p:nvSpPr>
        <p:spPr/>
        <p:txBody>
          <a:bodyPr/>
          <a:lstStyle/>
          <a:p>
            <a:fld id="{D3455EE9-595A-4796-BBDC-E8CA36923AC0}" type="uaqdatetime1">
              <a:rPr lang="ar-SA" smtClean="0"/>
              <a:t>10/06/1445</a:t>
            </a:fld>
            <a:endParaRPr lang="ar-SA"/>
          </a:p>
        </p:txBody>
      </p:sp>
      <p:sp>
        <p:nvSpPr>
          <p:cNvPr id="6" name="عنصر نائب للتذييل 5">
            <a:extLst>
              <a:ext uri="{FF2B5EF4-FFF2-40B4-BE49-F238E27FC236}">
                <a16:creationId xmlns:a16="http://schemas.microsoft.com/office/drawing/2014/main" id="{8694009E-487C-964C-8F28-6141CDC900B8}"/>
              </a:ext>
            </a:extLst>
          </p:cNvPr>
          <p:cNvSpPr>
            <a:spLocks noGrp="1"/>
          </p:cNvSpPr>
          <p:nvPr>
            <p:ph type="ftr" sz="quarter" idx="11"/>
          </p:nvPr>
        </p:nvSpPr>
        <p:spPr/>
        <p:txBody>
          <a:bodyPr/>
          <a:lstStyle/>
          <a:p>
            <a:r>
              <a:rPr lang="en-US"/>
              <a:t>Prof. Hala Kamel </a:t>
            </a:r>
            <a:endParaRPr lang="ar-SA"/>
          </a:p>
        </p:txBody>
      </p:sp>
      <p:sp>
        <p:nvSpPr>
          <p:cNvPr id="7" name="عنصر نائب لرقم الشريحة 6">
            <a:extLst>
              <a:ext uri="{FF2B5EF4-FFF2-40B4-BE49-F238E27FC236}">
                <a16:creationId xmlns:a16="http://schemas.microsoft.com/office/drawing/2014/main" id="{C774E5F9-1F94-A14A-B039-1348A4B39DD7}"/>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74361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09E330-7DA0-6E40-9DA1-5588F4B03D10}"/>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FA8ACBEC-84C6-9D44-A1EF-9ABCA3CA52F1}"/>
              </a:ext>
            </a:extLst>
          </p:cNvPr>
          <p:cNvSpPr>
            <a:spLocks noGrp="1"/>
          </p:cNvSpPr>
          <p:nvPr>
            <p:ph type="body" orient="vert" idx="1"/>
          </p:nvPr>
        </p:nvSpPr>
        <p:spPr>
          <a:xfrm>
            <a:off x="838200" y="1825625"/>
            <a:ext cx="10515600" cy="43513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CC77A9D-E0F6-C040-BCA5-19FF40223A12}"/>
              </a:ext>
            </a:extLst>
          </p:cNvPr>
          <p:cNvSpPr>
            <a:spLocks noGrp="1"/>
          </p:cNvSpPr>
          <p:nvPr>
            <p:ph type="dt" sz="half" idx="10"/>
          </p:nvPr>
        </p:nvSpPr>
        <p:spPr/>
        <p:txBody>
          <a:bodyPr/>
          <a:lstStyle/>
          <a:p>
            <a:fld id="{C0AB2F46-5E4B-4711-ADDC-3711091E9600}" type="uaqdatetime1">
              <a:rPr lang="ar-SA" smtClean="0"/>
              <a:t>10/06/1445</a:t>
            </a:fld>
            <a:endParaRPr lang="ar-SA"/>
          </a:p>
        </p:txBody>
      </p:sp>
      <p:sp>
        <p:nvSpPr>
          <p:cNvPr id="5" name="عنصر نائب للتذييل 4">
            <a:extLst>
              <a:ext uri="{FF2B5EF4-FFF2-40B4-BE49-F238E27FC236}">
                <a16:creationId xmlns:a16="http://schemas.microsoft.com/office/drawing/2014/main" id="{094C0C9D-A174-024B-A60C-96DB6A1D1580}"/>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9FA1FDDC-D125-B946-8CCB-8F03E9188BEE}"/>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2835488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20F9102-7BF6-664E-B2EB-EBFEC723771A}"/>
              </a:ext>
            </a:extLst>
          </p:cNvPr>
          <p:cNvSpPr>
            <a:spLocks noGrp="1"/>
          </p:cNvSpPr>
          <p:nvPr>
            <p:ph type="title" orient="vert"/>
          </p:nvPr>
        </p:nvSpPr>
        <p:spPr>
          <a:xfrm>
            <a:off x="8724900" y="365125"/>
            <a:ext cx="2628900" cy="5811838"/>
          </a:xfrm>
          <a:prstGeom prst="rect">
            <a:avLst/>
          </a:prstGeo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CDA1F35-179D-1A4C-AD2B-BA2FC5545AC6}"/>
              </a:ext>
            </a:extLst>
          </p:cNvPr>
          <p:cNvSpPr>
            <a:spLocks noGrp="1"/>
          </p:cNvSpPr>
          <p:nvPr>
            <p:ph type="body" orient="vert" idx="1"/>
          </p:nvPr>
        </p:nvSpPr>
        <p:spPr>
          <a:xfrm>
            <a:off x="838200" y="365125"/>
            <a:ext cx="7734300" cy="58118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E34EC09-D01B-2243-81CB-1A5AA72E2740}"/>
              </a:ext>
            </a:extLst>
          </p:cNvPr>
          <p:cNvSpPr>
            <a:spLocks noGrp="1"/>
          </p:cNvSpPr>
          <p:nvPr>
            <p:ph type="dt" sz="half" idx="10"/>
          </p:nvPr>
        </p:nvSpPr>
        <p:spPr/>
        <p:txBody>
          <a:bodyPr/>
          <a:lstStyle/>
          <a:p>
            <a:fld id="{9866F6A3-5351-4722-8316-EB17956095F7}" type="uaqdatetime1">
              <a:rPr lang="ar-SA" smtClean="0"/>
              <a:t>10/06/1445</a:t>
            </a:fld>
            <a:endParaRPr lang="ar-SA"/>
          </a:p>
        </p:txBody>
      </p:sp>
      <p:sp>
        <p:nvSpPr>
          <p:cNvPr id="5" name="عنصر نائب للتذييل 4">
            <a:extLst>
              <a:ext uri="{FF2B5EF4-FFF2-40B4-BE49-F238E27FC236}">
                <a16:creationId xmlns:a16="http://schemas.microsoft.com/office/drawing/2014/main" id="{7ABF2742-3AEE-844C-808B-EFFDC0524194}"/>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9EF6FFFC-B142-C149-BB5F-59D6710BB8CB}"/>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15330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838200" y="1716506"/>
            <a:ext cx="10515600" cy="4460457"/>
          </a:xfrm>
          <a:prstGeom prst="rect">
            <a:avLst/>
          </a:prstGeom>
        </p:spPr>
        <p:txBody>
          <a:bodyPr/>
          <a:lstStyle>
            <a:lvl1pPr algn="l" rtl="0">
              <a:defRPr/>
            </a:lvl1pPr>
            <a:lvl2pPr algn="l" rtl="0">
              <a:defRPr/>
            </a:lvl2pPr>
            <a:lvl3pPr algn="l" rtl="0">
              <a:defRPr/>
            </a:lvl3pPr>
            <a:lvl4pPr algn="l" rtl="0">
              <a:defRPr/>
            </a:lvl4pPr>
            <a:lvl5pPr algn="l" rtl="0">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474A2733-3893-4239-AEC2-F7E60BEDB4C9}" type="uaqdatetime1">
              <a:rPr lang="ar-SA" smtClean="0"/>
              <a:t>10/06/1445</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0" name="صورة 9">
            <a:extLst>
              <a:ext uri="{FF2B5EF4-FFF2-40B4-BE49-F238E27FC236}">
                <a16:creationId xmlns:a16="http://schemas.microsoft.com/office/drawing/2014/main" id="{5D1AAC48-582C-F245-9351-57868E84DA3A}"/>
              </a:ext>
            </a:extLst>
          </p:cNvPr>
          <p:cNvPicPr>
            <a:picLocks noChangeAspect="1"/>
          </p:cNvPicPr>
          <p:nvPr userDrawn="1"/>
        </p:nvPicPr>
        <p:blipFill>
          <a:blip r:embed="rId3"/>
          <a:srcRect/>
          <a:stretch/>
        </p:blipFill>
        <p:spPr>
          <a:xfrm>
            <a:off x="10764177" y="380274"/>
            <a:ext cx="1093692" cy="936634"/>
          </a:xfrm>
          <a:prstGeom prst="rect">
            <a:avLst/>
          </a:prstGeom>
        </p:spPr>
      </p:pic>
      <p:sp>
        <p:nvSpPr>
          <p:cNvPr id="9" name="عنوان 1">
            <a:extLst>
              <a:ext uri="{FF2B5EF4-FFF2-40B4-BE49-F238E27FC236}">
                <a16:creationId xmlns:a16="http://schemas.microsoft.com/office/drawing/2014/main" id="{A455F353-0925-42A8-9D2D-C80C50D4E829}"/>
              </a:ext>
            </a:extLst>
          </p:cNvPr>
          <p:cNvSpPr>
            <a:spLocks noGrp="1"/>
          </p:cNvSpPr>
          <p:nvPr>
            <p:ph type="title"/>
          </p:nvPr>
        </p:nvSpPr>
        <p:spPr>
          <a:xfrm>
            <a:off x="849630" y="538615"/>
            <a:ext cx="9573125" cy="663993"/>
          </a:xfrm>
          <a:prstGeom prst="rect">
            <a:avLst/>
          </a:prstGeom>
        </p:spPr>
        <p:txBody>
          <a:bodyPr>
            <a:normAutofit/>
          </a:bodyPr>
          <a:lstStyle>
            <a:lvl1pPr algn="l" rtl="0">
              <a:defRPr sz="2800"/>
            </a:lvl1pPr>
          </a:lstStyle>
          <a:p>
            <a:r>
              <a:rPr lang="ar-SA" dirty="0"/>
              <a:t>انقر لتحرير نمط عنوان الشكل الرئيسي</a:t>
            </a:r>
          </a:p>
        </p:txBody>
      </p:sp>
      <p:cxnSp>
        <p:nvCxnSpPr>
          <p:cNvPr id="11" name="رابط مستقيم 10">
            <a:extLst>
              <a:ext uri="{FF2B5EF4-FFF2-40B4-BE49-F238E27FC236}">
                <a16:creationId xmlns:a16="http://schemas.microsoft.com/office/drawing/2014/main" id="{6BFE7852-D504-44A6-AA6F-DDFC2E0F23F3}"/>
              </a:ext>
            </a:extLst>
          </p:cNvPr>
          <p:cNvCxnSpPr>
            <a:cxnSpLocks/>
          </p:cNvCxnSpPr>
          <p:nvPr userDrawn="1"/>
        </p:nvCxnSpPr>
        <p:spPr>
          <a:xfrm flipH="1">
            <a:off x="765810" y="1278958"/>
            <a:ext cx="9950309"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33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91FCE-F403-514F-9AD5-0B738DCBCDFA}"/>
              </a:ext>
            </a:extLst>
          </p:cNvPr>
          <p:cNvSpPr>
            <a:spLocks noGrp="1"/>
          </p:cNvSpPr>
          <p:nvPr>
            <p:ph type="title"/>
          </p:nvPr>
        </p:nvSpPr>
        <p:spPr>
          <a:xfrm>
            <a:off x="838200" y="652915"/>
            <a:ext cx="9573125" cy="663993"/>
          </a:xfrm>
          <a:prstGeom prst="rect">
            <a:avLst/>
          </a:prstGeom>
        </p:spPr>
        <p:txBody>
          <a:bodyPr>
            <a:normAutofit/>
          </a:bodyPr>
          <a:lstStyle>
            <a:lvl1pPr>
              <a:defRPr sz="2800"/>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629653" y="2523206"/>
            <a:ext cx="10515600" cy="3257299"/>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0E2E4E42-0B69-4A2B-B452-D7FBE35D9C4D}" type="uaqdatetime1">
              <a:rPr lang="ar-SA" smtClean="0"/>
              <a:t>10/06/1445</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cxnSp>
        <p:nvCxnSpPr>
          <p:cNvPr id="8" name="رابط مستقيم 7">
            <a:extLst>
              <a:ext uri="{FF2B5EF4-FFF2-40B4-BE49-F238E27FC236}">
                <a16:creationId xmlns:a16="http://schemas.microsoft.com/office/drawing/2014/main" id="{7065C957-CE0E-4E29-AA63-6F90C910F8D9}"/>
              </a:ext>
            </a:extLst>
          </p:cNvPr>
          <p:cNvCxnSpPr/>
          <p:nvPr userDrawn="1"/>
        </p:nvCxnSpPr>
        <p:spPr>
          <a:xfrm flipH="1">
            <a:off x="5025189" y="1438978"/>
            <a:ext cx="5302310"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pic>
        <p:nvPicPr>
          <p:cNvPr id="10" name="صورة 9">
            <a:extLst>
              <a:ext uri="{FF2B5EF4-FFF2-40B4-BE49-F238E27FC236}">
                <a16:creationId xmlns:a16="http://schemas.microsoft.com/office/drawing/2014/main" id="{5D1AAC48-582C-F245-9351-57868E84DA3A}"/>
              </a:ext>
            </a:extLst>
          </p:cNvPr>
          <p:cNvPicPr>
            <a:picLocks noChangeAspect="1"/>
          </p:cNvPicPr>
          <p:nvPr userDrawn="1"/>
        </p:nvPicPr>
        <p:blipFill>
          <a:blip r:embed="rId3"/>
          <a:srcRect/>
          <a:stretch/>
        </p:blipFill>
        <p:spPr>
          <a:xfrm>
            <a:off x="10764177" y="380274"/>
            <a:ext cx="1093692" cy="936634"/>
          </a:xfrm>
          <a:prstGeom prst="rect">
            <a:avLst/>
          </a:prstGeom>
        </p:spPr>
      </p:pic>
      <p:sp>
        <p:nvSpPr>
          <p:cNvPr id="14" name="عنصر نائب للنص 13">
            <a:extLst>
              <a:ext uri="{FF2B5EF4-FFF2-40B4-BE49-F238E27FC236}">
                <a16:creationId xmlns:a16="http://schemas.microsoft.com/office/drawing/2014/main" id="{52E75D1F-3266-409C-B67D-F1076E0CDFFA}"/>
              </a:ext>
            </a:extLst>
          </p:cNvPr>
          <p:cNvSpPr>
            <a:spLocks noGrp="1"/>
          </p:cNvSpPr>
          <p:nvPr>
            <p:ph type="body" sz="quarter" idx="13"/>
          </p:nvPr>
        </p:nvSpPr>
        <p:spPr>
          <a:xfrm>
            <a:off x="629653" y="1770681"/>
            <a:ext cx="10516185" cy="655437"/>
          </a:xfrm>
          <a:prstGeom prst="rect">
            <a:avLst/>
          </a:prstGeom>
        </p:spPr>
        <p:txBody>
          <a:bodyPr/>
          <a:lstStyle>
            <a:lvl1pPr marL="0" indent="0">
              <a:buNone/>
              <a:defRPr>
                <a:latin typeface="TS Safaa Bold" panose="00000800000000000000" pitchFamily="50" charset="-78"/>
                <a:cs typeface="TS Safaa Bold" panose="00000800000000000000" pitchFamily="50" charset="-78"/>
              </a:defRPr>
            </a:lvl1pPr>
            <a:lvl2pPr marL="457200" indent="0">
              <a:buNone/>
              <a:defRPr>
                <a:latin typeface="TS Safaa Bold" panose="00000800000000000000" pitchFamily="50" charset="-78"/>
                <a:cs typeface="TS Safaa Bold" panose="00000800000000000000" pitchFamily="50" charset="-78"/>
              </a:defRPr>
            </a:lvl2pPr>
            <a:lvl3pPr marL="914400" indent="0">
              <a:buNone/>
              <a:defRPr>
                <a:latin typeface="TS Safaa Bold" panose="00000800000000000000" pitchFamily="50" charset="-78"/>
                <a:cs typeface="TS Safaa Bold" panose="00000800000000000000" pitchFamily="50" charset="-78"/>
              </a:defRPr>
            </a:lvl3pPr>
            <a:lvl4pPr marL="1371600" indent="0">
              <a:buNone/>
              <a:defRPr>
                <a:latin typeface="TS Safaa Bold" panose="00000800000000000000" pitchFamily="50" charset="-78"/>
                <a:cs typeface="TS Safaa Bold" panose="00000800000000000000" pitchFamily="50" charset="-78"/>
              </a:defRPr>
            </a:lvl4pPr>
            <a:lvl5pPr marL="1828800" indent="0">
              <a:buNone/>
              <a:defRPr>
                <a:latin typeface="TS Safaa Bold" panose="00000800000000000000" pitchFamily="50" charset="-78"/>
                <a:cs typeface="TS Safaa Bold" panose="00000800000000000000" pitchFamily="50" charset="-78"/>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Tree>
    <p:extLst>
      <p:ext uri="{BB962C8B-B14F-4D97-AF65-F5344CB8AC3E}">
        <p14:creationId xmlns:p14="http://schemas.microsoft.com/office/powerpoint/2010/main" val="24411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91FCE-F403-514F-9AD5-0B738DCBCDFA}"/>
              </a:ext>
            </a:extLst>
          </p:cNvPr>
          <p:cNvSpPr>
            <a:spLocks noGrp="1"/>
          </p:cNvSpPr>
          <p:nvPr>
            <p:ph type="title"/>
          </p:nvPr>
        </p:nvSpPr>
        <p:spPr>
          <a:xfrm>
            <a:off x="3375286" y="681037"/>
            <a:ext cx="5441429" cy="1009651"/>
          </a:xfrm>
          <a:prstGeom prst="rect">
            <a:avLst/>
          </a:prstGeom>
        </p:spPr>
        <p:txBody>
          <a:bodyPr>
            <a:noAutofit/>
          </a:bodyPr>
          <a:lstStyle>
            <a:lvl1pPr>
              <a:defRPr sz="3200"/>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3375025" y="2613025"/>
            <a:ext cx="5441950" cy="3509963"/>
          </a:xfrm>
          <a:prstGeom prst="rect">
            <a:avLst/>
          </a:prstGeo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pic>
        <p:nvPicPr>
          <p:cNvPr id="8" name="صورة 7" descr="صورة تحتوي على داخلي, شبكة قضبان حديدية, نافذة, مدرج مطار&#10;&#10;تم إنشاء الوصف تلقائياً">
            <a:extLst>
              <a:ext uri="{FF2B5EF4-FFF2-40B4-BE49-F238E27FC236}">
                <a16:creationId xmlns:a16="http://schemas.microsoft.com/office/drawing/2014/main" id="{03A220E2-5F75-204E-A7C1-B6D2647BC07F}"/>
              </a:ext>
            </a:extLst>
          </p:cNvPr>
          <p:cNvPicPr>
            <a:picLocks noChangeAspect="1"/>
          </p:cNvPicPr>
          <p:nvPr userDrawn="1"/>
        </p:nvPicPr>
        <p:blipFill>
          <a:blip r:embed="rId3">
            <a:alphaModFix amt="43000"/>
          </a:blip>
          <a:stretch>
            <a:fillRect/>
          </a:stretch>
        </p:blipFill>
        <p:spPr>
          <a:xfrm>
            <a:off x="702013" y="0"/>
            <a:ext cx="1802990" cy="1863090"/>
          </a:xfrm>
          <a:prstGeom prst="rect">
            <a:avLst/>
          </a:prstGeom>
        </p:spPr>
      </p:pic>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BD2E4EEA-60D5-4272-BED9-022A0D577A36}" type="uaqdatetime1">
              <a:rPr lang="ar-SA" smtClean="0"/>
              <a:t>10/06/1445</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sp>
        <p:nvSpPr>
          <p:cNvPr id="10" name="عنصر نائب للمحتوى 9">
            <a:extLst>
              <a:ext uri="{FF2B5EF4-FFF2-40B4-BE49-F238E27FC236}">
                <a16:creationId xmlns:a16="http://schemas.microsoft.com/office/drawing/2014/main" id="{302F67C2-50BC-4595-A107-F0436C9E3928}"/>
              </a:ext>
            </a:extLst>
          </p:cNvPr>
          <p:cNvSpPr>
            <a:spLocks noGrp="1"/>
          </p:cNvSpPr>
          <p:nvPr>
            <p:ph sz="quarter" idx="13"/>
          </p:nvPr>
        </p:nvSpPr>
        <p:spPr>
          <a:xfrm>
            <a:off x="3375025" y="1816100"/>
            <a:ext cx="5441950" cy="671513"/>
          </a:xfrm>
          <a:prstGeom prst="rect">
            <a:avLst/>
          </a:prstGeom>
        </p:spPr>
        <p:txBody>
          <a:bodyPr>
            <a:noAutofit/>
          </a:bodyPr>
          <a:lstStyle>
            <a:lvl1pPr>
              <a:defRPr sz="2000">
                <a:latin typeface="TS Safaa Medium" panose="00000600000000000000" pitchFamily="50" charset="-78"/>
                <a:cs typeface="TS Safaa Medium" panose="00000600000000000000" pitchFamily="50" charset="-78"/>
              </a:defRPr>
            </a:lvl1pPr>
            <a:lvl2pPr>
              <a:defRPr sz="1800">
                <a:latin typeface="TS Safaa Medium" panose="00000600000000000000" pitchFamily="50" charset="-78"/>
                <a:cs typeface="TS Safaa Medium" panose="00000600000000000000" pitchFamily="50" charset="-78"/>
              </a:defRPr>
            </a:lvl2pPr>
            <a:lvl3pPr>
              <a:defRPr sz="1600">
                <a:latin typeface="TS Safaa Medium" panose="00000600000000000000" pitchFamily="50" charset="-78"/>
                <a:cs typeface="TS Safaa Medium" panose="00000600000000000000" pitchFamily="50" charset="-78"/>
              </a:defRPr>
            </a:lvl3pPr>
            <a:lvl4pPr>
              <a:defRPr sz="1400">
                <a:latin typeface="TS Safaa Medium" panose="00000600000000000000" pitchFamily="50" charset="-78"/>
                <a:cs typeface="TS Safaa Medium" panose="00000600000000000000" pitchFamily="50" charset="-78"/>
              </a:defRPr>
            </a:lvl4pPr>
            <a:lvl5pPr>
              <a:defRPr sz="1400">
                <a:latin typeface="TS Safaa Medium" panose="00000600000000000000" pitchFamily="50" charset="-78"/>
                <a:cs typeface="TS Safaa Medium" panose="00000600000000000000" pitchFamily="50" charset="-78"/>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pic>
        <p:nvPicPr>
          <p:cNvPr id="11" name="صورة 10">
            <a:extLst>
              <a:ext uri="{FF2B5EF4-FFF2-40B4-BE49-F238E27FC236}">
                <a16:creationId xmlns:a16="http://schemas.microsoft.com/office/drawing/2014/main" id="{4E040AD5-9169-2E41-A210-90DD9E2ED3DD}"/>
              </a:ext>
            </a:extLst>
          </p:cNvPr>
          <p:cNvPicPr>
            <a:picLocks noChangeAspect="1"/>
          </p:cNvPicPr>
          <p:nvPr userDrawn="1"/>
        </p:nvPicPr>
        <p:blipFill>
          <a:blip r:embed="rId4"/>
          <a:srcRect/>
          <a:stretch/>
        </p:blipFill>
        <p:spPr>
          <a:xfrm>
            <a:off x="10764177" y="380274"/>
            <a:ext cx="1093692" cy="936634"/>
          </a:xfrm>
          <a:prstGeom prst="rect">
            <a:avLst/>
          </a:prstGeom>
        </p:spPr>
      </p:pic>
    </p:spTree>
    <p:extLst>
      <p:ext uri="{BB962C8B-B14F-4D97-AF65-F5344CB8AC3E}">
        <p14:creationId xmlns:p14="http://schemas.microsoft.com/office/powerpoint/2010/main" val="188747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2941E2EF-DADB-4A4A-829E-D4309C40DFA3}"/>
              </a:ext>
            </a:extLst>
          </p:cNvPr>
          <p:cNvPicPr>
            <a:picLocks noChangeAspect="1"/>
          </p:cNvPicPr>
          <p:nvPr userDrawn="1"/>
        </p:nvPicPr>
        <p:blipFill>
          <a:blip r:embed="rId3"/>
          <a:srcRect/>
          <a:stretch/>
        </p:blipFill>
        <p:spPr>
          <a:xfrm>
            <a:off x="702013" y="0"/>
            <a:ext cx="1802990" cy="1863089"/>
          </a:xfrm>
          <a:prstGeom prst="rect">
            <a:avLst/>
          </a:prstGeom>
        </p:spPr>
      </p:pic>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0D9BAA1D-4F90-4E2D-8CD8-C71BA701CF45}" type="uaqdatetime1">
              <a:rPr lang="ar-SA" smtClean="0"/>
              <a:t>10/06/1445</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1" name="صورة 10">
            <a:extLst>
              <a:ext uri="{FF2B5EF4-FFF2-40B4-BE49-F238E27FC236}">
                <a16:creationId xmlns:a16="http://schemas.microsoft.com/office/drawing/2014/main" id="{A89D7762-90A8-0C41-BDAF-716BEA28B163}"/>
              </a:ext>
            </a:extLst>
          </p:cNvPr>
          <p:cNvPicPr>
            <a:picLocks noChangeAspect="1"/>
          </p:cNvPicPr>
          <p:nvPr userDrawn="1"/>
        </p:nvPicPr>
        <p:blipFill>
          <a:blip r:embed="rId4"/>
          <a:stretch>
            <a:fillRect/>
          </a:stretch>
        </p:blipFill>
        <p:spPr>
          <a:xfrm>
            <a:off x="10764177" y="380274"/>
            <a:ext cx="1093693" cy="936635"/>
          </a:xfrm>
          <a:prstGeom prst="rect">
            <a:avLst/>
          </a:prstGeom>
        </p:spPr>
      </p:pic>
      <p:pic>
        <p:nvPicPr>
          <p:cNvPr id="13" name="صورة 12" descr="صورة تحتوي على مربع&#10;&#10;تم إنشاء الوصف تلقائياً">
            <a:extLst>
              <a:ext uri="{FF2B5EF4-FFF2-40B4-BE49-F238E27FC236}">
                <a16:creationId xmlns:a16="http://schemas.microsoft.com/office/drawing/2014/main" id="{EE808958-EC17-D044-B783-10CC1C208765}"/>
              </a:ext>
            </a:extLst>
          </p:cNvPr>
          <p:cNvPicPr>
            <a:picLocks noChangeAspect="1"/>
          </p:cNvPicPr>
          <p:nvPr userDrawn="1"/>
        </p:nvPicPr>
        <p:blipFill>
          <a:blip r:embed="rId5"/>
          <a:stretch>
            <a:fillRect/>
          </a:stretch>
        </p:blipFill>
        <p:spPr>
          <a:xfrm>
            <a:off x="11857870" y="2448130"/>
            <a:ext cx="334130" cy="1119630"/>
          </a:xfrm>
          <a:prstGeom prst="rect">
            <a:avLst/>
          </a:prstGeom>
        </p:spPr>
      </p:pic>
      <p:sp>
        <p:nvSpPr>
          <p:cNvPr id="14" name="عنوان 1">
            <a:extLst>
              <a:ext uri="{FF2B5EF4-FFF2-40B4-BE49-F238E27FC236}">
                <a16:creationId xmlns:a16="http://schemas.microsoft.com/office/drawing/2014/main" id="{44F91B50-5434-4C46-8A03-D561D380CEA1}"/>
              </a:ext>
            </a:extLst>
          </p:cNvPr>
          <p:cNvSpPr>
            <a:spLocks noGrp="1"/>
          </p:cNvSpPr>
          <p:nvPr>
            <p:ph type="title"/>
          </p:nvPr>
        </p:nvSpPr>
        <p:spPr>
          <a:xfrm>
            <a:off x="838200" y="652915"/>
            <a:ext cx="9573125" cy="663993"/>
          </a:xfrm>
          <a:prstGeom prst="rect">
            <a:avLst/>
          </a:prstGeom>
        </p:spPr>
        <p:txBody>
          <a:bodyPr>
            <a:normAutofit/>
          </a:bodyPr>
          <a:lstStyle>
            <a:lvl1pPr algn="l" rtl="0">
              <a:defRPr sz="2800"/>
            </a:lvl1pPr>
          </a:lstStyle>
          <a:p>
            <a:r>
              <a:rPr lang="ar-SA" dirty="0"/>
              <a:t>انقر لتحرير نمط عنوان الشكل الرئيسي</a:t>
            </a:r>
          </a:p>
        </p:txBody>
      </p:sp>
      <p:cxnSp>
        <p:nvCxnSpPr>
          <p:cNvPr id="15" name="رابط مستقيم 14">
            <a:extLst>
              <a:ext uri="{FF2B5EF4-FFF2-40B4-BE49-F238E27FC236}">
                <a16:creationId xmlns:a16="http://schemas.microsoft.com/office/drawing/2014/main" id="{7E17AA89-9F5D-427A-9106-6FF740C5B98D}"/>
              </a:ext>
            </a:extLst>
          </p:cNvPr>
          <p:cNvCxnSpPr>
            <a:cxnSpLocks/>
          </p:cNvCxnSpPr>
          <p:nvPr userDrawn="1"/>
        </p:nvCxnSpPr>
        <p:spPr>
          <a:xfrm flipH="1">
            <a:off x="845820" y="1290388"/>
            <a:ext cx="9824579"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sp>
        <p:nvSpPr>
          <p:cNvPr id="16" name="عنصر نائب للمحتوى 2">
            <a:extLst>
              <a:ext uri="{FF2B5EF4-FFF2-40B4-BE49-F238E27FC236}">
                <a16:creationId xmlns:a16="http://schemas.microsoft.com/office/drawing/2014/main" id="{BC89DB95-1629-49F8-A405-FE232C10012E}"/>
              </a:ext>
            </a:extLst>
          </p:cNvPr>
          <p:cNvSpPr>
            <a:spLocks noGrp="1"/>
          </p:cNvSpPr>
          <p:nvPr>
            <p:ph idx="1"/>
          </p:nvPr>
        </p:nvSpPr>
        <p:spPr>
          <a:xfrm>
            <a:off x="838200" y="1716506"/>
            <a:ext cx="10515600" cy="4460457"/>
          </a:xfrm>
          <a:prstGeom prst="rect">
            <a:avLst/>
          </a:prstGeom>
        </p:spPr>
        <p:txBody>
          <a:bodyPr/>
          <a:lstStyle>
            <a:lvl1pPr algn="l" rtl="0">
              <a:defRPr>
                <a:solidFill>
                  <a:schemeClr val="bg1"/>
                </a:solidFill>
              </a:defRPr>
            </a:lvl1pPr>
            <a:lvl2pPr algn="l" rtl="0">
              <a:defRPr>
                <a:solidFill>
                  <a:schemeClr val="bg1"/>
                </a:solidFill>
              </a:defRPr>
            </a:lvl2pPr>
            <a:lvl3pPr algn="l" rtl="0">
              <a:defRPr>
                <a:solidFill>
                  <a:schemeClr val="bg1"/>
                </a:solidFill>
              </a:defRPr>
            </a:lvl3pPr>
            <a:lvl4pPr algn="l" rtl="0">
              <a:defRPr>
                <a:solidFill>
                  <a:schemeClr val="bg1"/>
                </a:solidFill>
              </a:defRPr>
            </a:lvl4pPr>
            <a:lvl5pPr algn="l" rtl="0">
              <a:defRPr>
                <a:solidFill>
                  <a:schemeClr val="bg1"/>
                </a:solidFill>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Tree>
    <p:extLst>
      <p:ext uri="{BB962C8B-B14F-4D97-AF65-F5344CB8AC3E}">
        <p14:creationId xmlns:p14="http://schemas.microsoft.com/office/powerpoint/2010/main" val="29795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3416EA-3AFF-D14A-987F-3DBF663D9035}"/>
              </a:ext>
            </a:extLst>
          </p:cNvPr>
          <p:cNvSpPr>
            <a:spLocks noGrp="1"/>
          </p:cNvSpPr>
          <p:nvPr>
            <p:ph type="title"/>
          </p:nvPr>
        </p:nvSpPr>
        <p:spPr>
          <a:xfrm>
            <a:off x="831850" y="1709738"/>
            <a:ext cx="10515600" cy="2852737"/>
          </a:xfrm>
          <a:prstGeom prst="rect">
            <a:avLst/>
          </a:prstGeom>
        </p:spPr>
        <p:txBody>
          <a:bodyPr anchor="b"/>
          <a:lstStyle>
            <a:lvl1pPr algn="l" rtl="0">
              <a:defRPr sz="6000"/>
            </a:lvl1pPr>
          </a:lstStyle>
          <a:p>
            <a:r>
              <a:rPr lang="ar-SA" dirty="0"/>
              <a:t>انقر لتحرير نمط عنوان الشكل الرئيسي</a:t>
            </a:r>
          </a:p>
        </p:txBody>
      </p:sp>
      <p:sp>
        <p:nvSpPr>
          <p:cNvPr id="3" name="عنصر نائب للنص 2">
            <a:extLst>
              <a:ext uri="{FF2B5EF4-FFF2-40B4-BE49-F238E27FC236}">
                <a16:creationId xmlns:a16="http://schemas.microsoft.com/office/drawing/2014/main" id="{5E386FBA-F441-B244-8BCC-20BDF9AD9A73}"/>
              </a:ext>
            </a:extLst>
          </p:cNvPr>
          <p:cNvSpPr>
            <a:spLocks noGrp="1"/>
          </p:cNvSpPr>
          <p:nvPr>
            <p:ph type="body" idx="1"/>
          </p:nvPr>
        </p:nvSpPr>
        <p:spPr>
          <a:xfrm>
            <a:off x="831850" y="4589463"/>
            <a:ext cx="10515600" cy="1500187"/>
          </a:xfrm>
          <a:prstGeom prst="rect">
            <a:avLst/>
          </a:prstGeom>
        </p:spPr>
        <p:txBody>
          <a:bodyPr/>
          <a:lstStyle>
            <a:lvl1pPr marL="0" indent="0" algn="l"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dirty="0"/>
              <a:t>انقر لتحرير أنماط نص الشكل الرئيسي</a:t>
            </a:r>
          </a:p>
        </p:txBody>
      </p:sp>
      <p:sp>
        <p:nvSpPr>
          <p:cNvPr id="4" name="عنصر نائب للتاريخ 3">
            <a:extLst>
              <a:ext uri="{FF2B5EF4-FFF2-40B4-BE49-F238E27FC236}">
                <a16:creationId xmlns:a16="http://schemas.microsoft.com/office/drawing/2014/main" id="{AA727296-E223-B24A-B0F7-46335124DE67}"/>
              </a:ext>
            </a:extLst>
          </p:cNvPr>
          <p:cNvSpPr>
            <a:spLocks noGrp="1"/>
          </p:cNvSpPr>
          <p:nvPr>
            <p:ph type="dt" sz="half" idx="10"/>
          </p:nvPr>
        </p:nvSpPr>
        <p:spPr/>
        <p:txBody>
          <a:bodyPr/>
          <a:lstStyle/>
          <a:p>
            <a:fld id="{6F4ACBA8-643E-4909-A69F-1694D3BEC679}" type="uaqdatetime1">
              <a:rPr lang="ar-SA" smtClean="0"/>
              <a:t>10/06/1445</a:t>
            </a:fld>
            <a:endParaRPr lang="ar-SA"/>
          </a:p>
        </p:txBody>
      </p:sp>
      <p:sp>
        <p:nvSpPr>
          <p:cNvPr id="5" name="عنصر نائب للتذييل 4">
            <a:extLst>
              <a:ext uri="{FF2B5EF4-FFF2-40B4-BE49-F238E27FC236}">
                <a16:creationId xmlns:a16="http://schemas.microsoft.com/office/drawing/2014/main" id="{34C9F6BB-3C2A-0F4A-A1AE-D5235C7154A3}"/>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C0966422-B4BB-AA4D-AB11-90EEDBE1CC85}"/>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9" name="صورة 8">
            <a:extLst>
              <a:ext uri="{FF2B5EF4-FFF2-40B4-BE49-F238E27FC236}">
                <a16:creationId xmlns:a16="http://schemas.microsoft.com/office/drawing/2014/main" id="{865D459E-EB9D-C84C-9F26-83BB5F05120A}"/>
              </a:ext>
            </a:extLst>
          </p:cNvPr>
          <p:cNvPicPr>
            <a:picLocks noChangeAspect="1"/>
          </p:cNvPicPr>
          <p:nvPr userDrawn="1"/>
        </p:nvPicPr>
        <p:blipFill>
          <a:blip r:embed="rId3"/>
          <a:stretch>
            <a:fillRect/>
          </a:stretch>
        </p:blipFill>
        <p:spPr>
          <a:xfrm>
            <a:off x="10764177" y="380274"/>
            <a:ext cx="1093693" cy="936635"/>
          </a:xfrm>
          <a:prstGeom prst="rect">
            <a:avLst/>
          </a:prstGeom>
        </p:spPr>
      </p:pic>
      <p:pic>
        <p:nvPicPr>
          <p:cNvPr id="11" name="صورة 10">
            <a:extLst>
              <a:ext uri="{FF2B5EF4-FFF2-40B4-BE49-F238E27FC236}">
                <a16:creationId xmlns:a16="http://schemas.microsoft.com/office/drawing/2014/main" id="{5EF63B00-5A41-AA4F-B200-78FA2683416B}"/>
              </a:ext>
            </a:extLst>
          </p:cNvPr>
          <p:cNvPicPr>
            <a:picLocks noChangeAspect="1"/>
          </p:cNvPicPr>
          <p:nvPr userDrawn="1"/>
        </p:nvPicPr>
        <p:blipFill>
          <a:blip r:embed="rId4"/>
          <a:srcRect/>
          <a:stretch/>
        </p:blipFill>
        <p:spPr>
          <a:xfrm>
            <a:off x="702013" y="0"/>
            <a:ext cx="1802990" cy="1863089"/>
          </a:xfrm>
          <a:prstGeom prst="rect">
            <a:avLst/>
          </a:prstGeom>
        </p:spPr>
      </p:pic>
    </p:spTree>
    <p:extLst>
      <p:ext uri="{BB962C8B-B14F-4D97-AF65-F5344CB8AC3E}">
        <p14:creationId xmlns:p14="http://schemas.microsoft.com/office/powerpoint/2010/main" val="314128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D564B2-5E6B-BF41-B281-814B3BBF125D}"/>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A80EE08-4784-0742-9E3E-35D63117A8CE}"/>
              </a:ext>
            </a:extLst>
          </p:cNvPr>
          <p:cNvSpPr>
            <a:spLocks noGrp="1"/>
          </p:cNvSpPr>
          <p:nvPr>
            <p:ph sz="half" idx="1"/>
          </p:nvPr>
        </p:nvSpPr>
        <p:spPr>
          <a:xfrm>
            <a:off x="838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91419B2-AB9D-834E-8443-AC736C8EC6B7}"/>
              </a:ext>
            </a:extLst>
          </p:cNvPr>
          <p:cNvSpPr>
            <a:spLocks noGrp="1"/>
          </p:cNvSpPr>
          <p:nvPr>
            <p:ph sz="half" idx="2"/>
          </p:nvPr>
        </p:nvSpPr>
        <p:spPr>
          <a:xfrm>
            <a:off x="6172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A3A200F-92F1-6946-9CBB-AD43E0AA3AAF}"/>
              </a:ext>
            </a:extLst>
          </p:cNvPr>
          <p:cNvSpPr>
            <a:spLocks noGrp="1"/>
          </p:cNvSpPr>
          <p:nvPr>
            <p:ph type="dt" sz="half" idx="10"/>
          </p:nvPr>
        </p:nvSpPr>
        <p:spPr/>
        <p:txBody>
          <a:bodyPr/>
          <a:lstStyle/>
          <a:p>
            <a:fld id="{66FDACD8-6943-4F2A-BDEB-8038A38E9FE9}" type="uaqdatetime1">
              <a:rPr lang="ar-SA" smtClean="0"/>
              <a:t>10/06/1445</a:t>
            </a:fld>
            <a:endParaRPr lang="ar-SA"/>
          </a:p>
        </p:txBody>
      </p:sp>
      <p:sp>
        <p:nvSpPr>
          <p:cNvPr id="6" name="عنصر نائب للتذييل 5">
            <a:extLst>
              <a:ext uri="{FF2B5EF4-FFF2-40B4-BE49-F238E27FC236}">
                <a16:creationId xmlns:a16="http://schemas.microsoft.com/office/drawing/2014/main" id="{14F328AB-192A-E345-842A-F12D3917DBF6}"/>
              </a:ext>
            </a:extLst>
          </p:cNvPr>
          <p:cNvSpPr>
            <a:spLocks noGrp="1"/>
          </p:cNvSpPr>
          <p:nvPr>
            <p:ph type="ftr" sz="quarter" idx="11"/>
          </p:nvPr>
        </p:nvSpPr>
        <p:spPr/>
        <p:txBody>
          <a:bodyPr/>
          <a:lstStyle/>
          <a:p>
            <a:r>
              <a:rPr lang="en-US"/>
              <a:t>Prof. Hala Kamel </a:t>
            </a:r>
            <a:endParaRPr lang="ar-SA"/>
          </a:p>
        </p:txBody>
      </p:sp>
      <p:sp>
        <p:nvSpPr>
          <p:cNvPr id="7" name="عنصر نائب لرقم الشريحة 6">
            <a:extLst>
              <a:ext uri="{FF2B5EF4-FFF2-40B4-BE49-F238E27FC236}">
                <a16:creationId xmlns:a16="http://schemas.microsoft.com/office/drawing/2014/main" id="{112E0BF4-8474-444C-AAF4-6A9B9C657E95}"/>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9" name="صورة 8">
            <a:extLst>
              <a:ext uri="{FF2B5EF4-FFF2-40B4-BE49-F238E27FC236}">
                <a16:creationId xmlns:a16="http://schemas.microsoft.com/office/drawing/2014/main" id="{30847A11-B144-C34D-A006-DFCCF529083D}"/>
              </a:ext>
            </a:extLst>
          </p:cNvPr>
          <p:cNvPicPr>
            <a:picLocks noChangeAspect="1"/>
          </p:cNvPicPr>
          <p:nvPr userDrawn="1"/>
        </p:nvPicPr>
        <p:blipFill>
          <a:blip r:embed="rId2"/>
          <a:srcRect/>
          <a:stretch/>
        </p:blipFill>
        <p:spPr>
          <a:xfrm>
            <a:off x="10764177" y="380274"/>
            <a:ext cx="1093692" cy="936635"/>
          </a:xfrm>
          <a:prstGeom prst="rect">
            <a:avLst/>
          </a:prstGeom>
        </p:spPr>
      </p:pic>
    </p:spTree>
    <p:extLst>
      <p:ext uri="{BB962C8B-B14F-4D97-AF65-F5344CB8AC3E}">
        <p14:creationId xmlns:p14="http://schemas.microsoft.com/office/powerpoint/2010/main" val="193192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81BB4E-F2EC-2F41-91AF-98D736C427AD}"/>
              </a:ext>
            </a:extLst>
          </p:cNvPr>
          <p:cNvSpPr>
            <a:spLocks noGrp="1"/>
          </p:cNvSpPr>
          <p:nvPr>
            <p:ph type="title"/>
          </p:nvPr>
        </p:nvSpPr>
        <p:spPr>
          <a:xfrm>
            <a:off x="839789" y="365125"/>
            <a:ext cx="9154444" cy="1325563"/>
          </a:xfrm>
          <a:prstGeom prst="rect">
            <a:avLst/>
          </a:prstGeom>
        </p:spPr>
        <p:txBody>
          <a:bodyPr>
            <a:normAutofit/>
          </a:bodyPr>
          <a:lstStyle>
            <a:lvl1pPr>
              <a:defRPr sz="2800"/>
            </a:lvl1pPr>
          </a:lstStyle>
          <a:p>
            <a:r>
              <a:rPr lang="ar-SA" dirty="0"/>
              <a:t>انقر لتحرير نمط عنوان الشكل الرئيسي</a:t>
            </a:r>
          </a:p>
        </p:txBody>
      </p:sp>
      <p:sp>
        <p:nvSpPr>
          <p:cNvPr id="3" name="عنصر نائب للنص 2">
            <a:extLst>
              <a:ext uri="{FF2B5EF4-FFF2-40B4-BE49-F238E27FC236}">
                <a16:creationId xmlns:a16="http://schemas.microsoft.com/office/drawing/2014/main" id="{AE665B5F-A698-9C4D-A39D-7B885F9F40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19B5D61-24FC-6348-8035-CABA73BBE0D5}"/>
              </a:ext>
            </a:extLst>
          </p:cNvPr>
          <p:cNvSpPr>
            <a:spLocks noGrp="1"/>
          </p:cNvSpPr>
          <p:nvPr>
            <p:ph sz="half" idx="2"/>
          </p:nvPr>
        </p:nvSpPr>
        <p:spPr>
          <a:xfrm>
            <a:off x="839788" y="2505075"/>
            <a:ext cx="5157787"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6C6E772F-BD71-034B-8A7B-FB2157364A0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78ABA926-B0E9-784B-85A1-7B48BEF56E40}"/>
              </a:ext>
            </a:extLst>
          </p:cNvPr>
          <p:cNvSpPr>
            <a:spLocks noGrp="1"/>
          </p:cNvSpPr>
          <p:nvPr>
            <p:ph sz="quarter" idx="4"/>
          </p:nvPr>
        </p:nvSpPr>
        <p:spPr>
          <a:xfrm>
            <a:off x="6172200" y="2505075"/>
            <a:ext cx="5183188"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D0501ADD-F30A-554B-9747-A40F99169C1D}"/>
              </a:ext>
            </a:extLst>
          </p:cNvPr>
          <p:cNvSpPr>
            <a:spLocks noGrp="1"/>
          </p:cNvSpPr>
          <p:nvPr>
            <p:ph type="dt" sz="half" idx="10"/>
          </p:nvPr>
        </p:nvSpPr>
        <p:spPr/>
        <p:txBody>
          <a:bodyPr/>
          <a:lstStyle/>
          <a:p>
            <a:fld id="{ECF0D246-3A38-4ACE-8F04-654EF47B704B}" type="uaqdatetime1">
              <a:rPr lang="ar-SA" smtClean="0"/>
              <a:t>10/06/1445</a:t>
            </a:fld>
            <a:endParaRPr lang="ar-SA"/>
          </a:p>
        </p:txBody>
      </p:sp>
      <p:sp>
        <p:nvSpPr>
          <p:cNvPr id="8" name="عنصر نائب للتذييل 7">
            <a:extLst>
              <a:ext uri="{FF2B5EF4-FFF2-40B4-BE49-F238E27FC236}">
                <a16:creationId xmlns:a16="http://schemas.microsoft.com/office/drawing/2014/main" id="{B6583171-053E-2940-9B72-BA75978A8C17}"/>
              </a:ext>
            </a:extLst>
          </p:cNvPr>
          <p:cNvSpPr>
            <a:spLocks noGrp="1"/>
          </p:cNvSpPr>
          <p:nvPr>
            <p:ph type="ftr" sz="quarter" idx="11"/>
          </p:nvPr>
        </p:nvSpPr>
        <p:spPr/>
        <p:txBody>
          <a:bodyPr/>
          <a:lstStyle/>
          <a:p>
            <a:r>
              <a:rPr lang="en-US"/>
              <a:t>Prof. Hala Kamel </a:t>
            </a:r>
            <a:endParaRPr lang="ar-SA"/>
          </a:p>
        </p:txBody>
      </p:sp>
      <p:sp>
        <p:nvSpPr>
          <p:cNvPr id="9" name="عنصر نائب لرقم الشريحة 8">
            <a:extLst>
              <a:ext uri="{FF2B5EF4-FFF2-40B4-BE49-F238E27FC236}">
                <a16:creationId xmlns:a16="http://schemas.microsoft.com/office/drawing/2014/main" id="{6239268C-1513-CC4B-8927-EEE5AD31917F}"/>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1" name="صورة 10">
            <a:extLst>
              <a:ext uri="{FF2B5EF4-FFF2-40B4-BE49-F238E27FC236}">
                <a16:creationId xmlns:a16="http://schemas.microsoft.com/office/drawing/2014/main" id="{47A619DA-92E8-EF42-8D40-78093630F9B2}"/>
              </a:ext>
            </a:extLst>
          </p:cNvPr>
          <p:cNvPicPr>
            <a:picLocks noChangeAspect="1"/>
          </p:cNvPicPr>
          <p:nvPr userDrawn="1"/>
        </p:nvPicPr>
        <p:blipFill>
          <a:blip r:embed="rId2"/>
          <a:srcRect/>
          <a:stretch/>
        </p:blipFill>
        <p:spPr>
          <a:xfrm>
            <a:off x="10764177" y="380274"/>
            <a:ext cx="1093692" cy="936635"/>
          </a:xfrm>
          <a:prstGeom prst="rect">
            <a:avLst/>
          </a:prstGeom>
        </p:spPr>
      </p:pic>
    </p:spTree>
    <p:extLst>
      <p:ext uri="{BB962C8B-B14F-4D97-AF65-F5344CB8AC3E}">
        <p14:creationId xmlns:p14="http://schemas.microsoft.com/office/powerpoint/2010/main" val="406006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D7ABB2-C271-604B-BB3F-FA6D0AF25308}"/>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495D1BB-7594-004F-93A4-1301015ED586}"/>
              </a:ext>
            </a:extLst>
          </p:cNvPr>
          <p:cNvSpPr>
            <a:spLocks noGrp="1"/>
          </p:cNvSpPr>
          <p:nvPr>
            <p:ph type="dt" sz="half" idx="10"/>
          </p:nvPr>
        </p:nvSpPr>
        <p:spPr/>
        <p:txBody>
          <a:bodyPr/>
          <a:lstStyle/>
          <a:p>
            <a:fld id="{80EB8170-F32B-4F17-9375-C6E48670BFEF}" type="uaqdatetime1">
              <a:rPr lang="ar-SA" smtClean="0"/>
              <a:t>10/06/1445</a:t>
            </a:fld>
            <a:endParaRPr lang="ar-SA"/>
          </a:p>
        </p:txBody>
      </p:sp>
      <p:sp>
        <p:nvSpPr>
          <p:cNvPr id="4" name="عنصر نائب للتذييل 3">
            <a:extLst>
              <a:ext uri="{FF2B5EF4-FFF2-40B4-BE49-F238E27FC236}">
                <a16:creationId xmlns:a16="http://schemas.microsoft.com/office/drawing/2014/main" id="{619CCA32-9B31-0D47-B8AB-C0C5041A5D92}"/>
              </a:ext>
            </a:extLst>
          </p:cNvPr>
          <p:cNvSpPr>
            <a:spLocks noGrp="1"/>
          </p:cNvSpPr>
          <p:nvPr>
            <p:ph type="ftr" sz="quarter" idx="11"/>
          </p:nvPr>
        </p:nvSpPr>
        <p:spPr/>
        <p:txBody>
          <a:bodyPr/>
          <a:lstStyle/>
          <a:p>
            <a:r>
              <a:rPr lang="en-US"/>
              <a:t>Prof. Hala Kamel </a:t>
            </a:r>
            <a:endParaRPr lang="ar-SA"/>
          </a:p>
        </p:txBody>
      </p:sp>
      <p:sp>
        <p:nvSpPr>
          <p:cNvPr id="5" name="عنصر نائب لرقم الشريحة 4">
            <a:extLst>
              <a:ext uri="{FF2B5EF4-FFF2-40B4-BE49-F238E27FC236}">
                <a16:creationId xmlns:a16="http://schemas.microsoft.com/office/drawing/2014/main" id="{7B82FE36-1E30-0C4A-ADFF-B5F3B2E4A552}"/>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6138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35DE3D8-4C54-834A-8290-04FD79D682E2}"/>
              </a:ext>
            </a:extLst>
          </p:cNvPr>
          <p:cNvSpPr>
            <a:spLocks noGrp="1"/>
          </p:cNvSpPr>
          <p:nvPr>
            <p:ph type="title"/>
          </p:nvPr>
        </p:nvSpPr>
        <p:spPr>
          <a:xfrm>
            <a:off x="838201" y="365125"/>
            <a:ext cx="9605210" cy="1325563"/>
          </a:xfrm>
          <a:prstGeom prst="rect">
            <a:avLst/>
          </a:prstGeom>
        </p:spPr>
        <p:txBody>
          <a:bodyPr vert="horz" lIns="91440" tIns="45720" rIns="91440" bIns="45720" rtlCol="1" anchor="ctr">
            <a:normAutofit/>
          </a:bodyPr>
          <a:lstStyle/>
          <a:p>
            <a:pPr algn="r" defTabSz="914400" rtl="0" eaLnBrk="1" latinLnBrk="0" hangingPunct="1">
              <a:lnSpc>
                <a:spcPct val="90000"/>
              </a:lnSpc>
              <a:spcBef>
                <a:spcPct val="0"/>
              </a:spcBef>
              <a:buNone/>
            </a:pPr>
            <a:endParaRPr lang="ar-SA" dirty="0"/>
          </a:p>
        </p:txBody>
      </p:sp>
      <p:sp>
        <p:nvSpPr>
          <p:cNvPr id="3" name="عنصر نائب للنص 2">
            <a:extLst>
              <a:ext uri="{FF2B5EF4-FFF2-40B4-BE49-F238E27FC236}">
                <a16:creationId xmlns:a16="http://schemas.microsoft.com/office/drawing/2014/main" id="{44D988D3-EB9B-D047-B18C-0E1199BF56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424591FD-40A5-E848-BFAF-A9211D39CF4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2D7995D-5271-41C5-9409-4DFBB9297F66}" type="uaqdatetime1">
              <a:rPr lang="ar-SA" smtClean="0"/>
              <a:t>10/06/1445</a:t>
            </a:fld>
            <a:endParaRPr lang="ar-SA"/>
          </a:p>
        </p:txBody>
      </p:sp>
      <p:sp>
        <p:nvSpPr>
          <p:cNvPr id="5" name="عنصر نائب للتذييل 4">
            <a:extLst>
              <a:ext uri="{FF2B5EF4-FFF2-40B4-BE49-F238E27FC236}">
                <a16:creationId xmlns:a16="http://schemas.microsoft.com/office/drawing/2014/main" id="{E74534DF-E5AE-6E4E-96E2-97BDD50A6C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5070B2C2-64AC-4F43-994B-BC4E358574F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8037B11-A59B-F344-BF74-C4897707804B}" type="slidenum">
              <a:rPr lang="ar-SA" smtClean="0"/>
              <a:t>‹#›</a:t>
            </a:fld>
            <a:endParaRPr lang="ar-SA"/>
          </a:p>
        </p:txBody>
      </p:sp>
    </p:spTree>
    <p:extLst>
      <p:ext uri="{BB962C8B-B14F-4D97-AF65-F5344CB8AC3E}">
        <p14:creationId xmlns:p14="http://schemas.microsoft.com/office/powerpoint/2010/main" val="185213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r" defTabSz="914400" rtl="1" eaLnBrk="1" latinLnBrk="0" hangingPunct="1">
        <a:lnSpc>
          <a:spcPct val="90000"/>
        </a:lnSpc>
        <a:spcBef>
          <a:spcPct val="0"/>
        </a:spcBef>
        <a:buNone/>
        <a:defRPr sz="2800" kern="1200">
          <a:solidFill>
            <a:srgbClr val="A9894C"/>
          </a:solidFill>
          <a:latin typeface="TS Safaa Bold" panose="00000800000000000000" pitchFamily="50" charset="-78"/>
          <a:ea typeface="+mj-ea"/>
          <a:cs typeface="TS Safaa Bold" panose="00000800000000000000" pitchFamily="50"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TS Safaa" panose="00000500000000000000" pitchFamily="50" charset="-78"/>
          <a:ea typeface="+mn-ea"/>
          <a:cs typeface="TS Safaa" panose="00000500000000000000" pitchFamily="50"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TS Safaa" panose="00000500000000000000" pitchFamily="50" charset="-78"/>
          <a:ea typeface="+mn-ea"/>
          <a:cs typeface="TS Safaa" panose="00000500000000000000" pitchFamily="50"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TS Safaa" panose="00000500000000000000" pitchFamily="50" charset="-78"/>
          <a:ea typeface="+mn-ea"/>
          <a:cs typeface="TS Safaa" panose="00000500000000000000" pitchFamily="50"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S Safaa" panose="00000500000000000000" pitchFamily="50" charset="-78"/>
          <a:ea typeface="+mn-ea"/>
          <a:cs typeface="TS Safaa" panose="00000500000000000000" pitchFamily="50"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S Safaa" panose="00000500000000000000" pitchFamily="50" charset="-78"/>
          <a:ea typeface="+mn-ea"/>
          <a:cs typeface="TS Safaa" panose="00000500000000000000" pitchFamily="50" charset="-78"/>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B24112-082C-9793-9D59-1E05B4339E65}"/>
              </a:ext>
            </a:extLst>
          </p:cNvPr>
          <p:cNvSpPr>
            <a:spLocks noGrp="1"/>
          </p:cNvSpPr>
          <p:nvPr>
            <p:ph type="ctrTitle"/>
          </p:nvPr>
        </p:nvSpPr>
        <p:spPr>
          <a:xfrm>
            <a:off x="4880909" y="2517931"/>
            <a:ext cx="6799038" cy="1312195"/>
          </a:xfrm>
        </p:spPr>
        <p:txBody>
          <a:bodyPr>
            <a:normAutofit fontScale="90000"/>
          </a:bodyPr>
          <a:lstStyle/>
          <a:p>
            <a:br>
              <a:rPr lang="en-US" dirty="0">
                <a:solidFill>
                  <a:schemeClr val="bg1"/>
                </a:solidFill>
                <a:latin typeface="Blackadder ITC" pitchFamily="82" charset="0"/>
              </a:rPr>
            </a:br>
            <a:br>
              <a:rPr lang="en-US" sz="6700" b="1" dirty="0">
                <a:solidFill>
                  <a:schemeClr val="bg1"/>
                </a:solidFill>
                <a:effectLst/>
                <a:latin typeface="Times New Roman" panose="02020603050405020304" pitchFamily="18" charset="0"/>
                <a:ea typeface="Times New Roman" panose="02020603050405020304" pitchFamily="18" charset="0"/>
              </a:rPr>
            </a:br>
            <a:br>
              <a:rPr lang="en-US" sz="4900" b="1" dirty="0">
                <a:solidFill>
                  <a:schemeClr val="bg1"/>
                </a:solidFill>
                <a:effectLst/>
                <a:latin typeface="Times New Roman" panose="02020603050405020304" pitchFamily="18" charset="0"/>
                <a:ea typeface="Times New Roman" panose="02020603050405020304" pitchFamily="18" charset="0"/>
              </a:rPr>
            </a:br>
            <a:endParaRPr lang="en-US" dirty="0">
              <a:solidFill>
                <a:schemeClr val="bg1"/>
              </a:solidFill>
            </a:endParaRPr>
          </a:p>
        </p:txBody>
      </p:sp>
      <p:sp>
        <p:nvSpPr>
          <p:cNvPr id="5" name="Subtitle 4">
            <a:extLst>
              <a:ext uri="{FF2B5EF4-FFF2-40B4-BE49-F238E27FC236}">
                <a16:creationId xmlns:a16="http://schemas.microsoft.com/office/drawing/2014/main" id="{3589CE74-9A29-5815-8C4B-B40825B509F9}"/>
              </a:ext>
            </a:extLst>
          </p:cNvPr>
          <p:cNvSpPr>
            <a:spLocks noGrp="1"/>
          </p:cNvSpPr>
          <p:nvPr>
            <p:ph type="subTitle" idx="1"/>
          </p:nvPr>
        </p:nvSpPr>
        <p:spPr>
          <a:xfrm>
            <a:off x="5268432" y="4976037"/>
            <a:ext cx="6498845" cy="1504508"/>
          </a:xfrm>
        </p:spPr>
        <p:txBody>
          <a:bodyPr>
            <a:normAutofit lnSpcReduction="10000"/>
          </a:bodyPr>
          <a:lstStyle/>
          <a:p>
            <a:r>
              <a:rPr lang="ar-SA" sz="2400" dirty="0"/>
              <a:t>كلية الطب </a:t>
            </a:r>
            <a:endParaRPr lang="en-US" sz="2400" dirty="0"/>
          </a:p>
          <a:p>
            <a:r>
              <a:rPr lang="ar-SA" sz="2400" dirty="0"/>
              <a:t>لجنة الجوائز والتميز </a:t>
            </a:r>
            <a:endParaRPr lang="en-US" sz="2400" dirty="0"/>
          </a:p>
          <a:p>
            <a:endParaRPr lang="en-US" sz="1800" dirty="0"/>
          </a:p>
          <a:p>
            <a:pPr rtl="0"/>
            <a:r>
              <a:rPr lang="en-US" sz="1800" b="1" dirty="0">
                <a:latin typeface="Times New Roman" panose="02020603050405020304" pitchFamily="18" charset="0"/>
              </a:rPr>
              <a:t>1444-1445 (2023/2024) </a:t>
            </a:r>
            <a:endParaRPr lang="en-US" sz="1800" dirty="0"/>
          </a:p>
        </p:txBody>
      </p:sp>
      <p:sp>
        <p:nvSpPr>
          <p:cNvPr id="6" name="Rectangle 2">
            <a:extLst>
              <a:ext uri="{FF2B5EF4-FFF2-40B4-BE49-F238E27FC236}">
                <a16:creationId xmlns:a16="http://schemas.microsoft.com/office/drawing/2014/main" id="{2943C7F2-0758-004A-A0A4-D4FF218E917D}"/>
              </a:ext>
            </a:extLst>
          </p:cNvPr>
          <p:cNvSpPr txBox="1">
            <a:spLocks noChangeArrowheads="1"/>
          </p:cNvSpPr>
          <p:nvPr/>
        </p:nvSpPr>
        <p:spPr>
          <a:xfrm>
            <a:off x="4464050" y="2693921"/>
            <a:ext cx="8064500" cy="3011498"/>
          </a:xfrm>
          <a:prstGeom prst="rect">
            <a:avLst/>
          </a:prstGeom>
          <a:ln>
            <a:noFill/>
          </a:ln>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GB" sz="3600" b="0" i="1" u="none" strike="noStrike" kern="0" cap="none" spc="0" normalizeH="0" baseline="0" noProof="0" dirty="0">
                <a:ln>
                  <a:noFill/>
                </a:ln>
                <a:solidFill>
                  <a:srgbClr val="006770"/>
                </a:solidFill>
                <a:effectLst/>
                <a:uLnTx/>
                <a:uFillTx/>
                <a:latin typeface="Times New Roman" panose="02020603050405020304" pitchFamily="18" charset="0"/>
                <a:ea typeface="+mn-ea"/>
                <a:cs typeface="Times New Roman" panose="02020603050405020304" pitchFamily="18" charset="0"/>
              </a:rPr>
              <a:t>(</a:t>
            </a:r>
            <a:endParaRPr kumimoji="0" lang="en-GB" sz="36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endParaRPr>
          </a:p>
          <a:p>
            <a:pPr lvl="0" algn="ctr">
              <a:defRPr/>
            </a:pPr>
            <a:r>
              <a:rPr kumimoji="0" lang="ar-SA" sz="48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rPr>
              <a:t>قائمة العميد الشرفية</a:t>
            </a:r>
            <a:br>
              <a:rPr kumimoji="0" lang="ar-SA" sz="48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rPr>
            </a:br>
            <a:r>
              <a:rPr kumimoji="0" lang="en-GB" sz="48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rPr>
              <a:t>Dean's Honour’s List</a:t>
            </a:r>
          </a:p>
        </p:txBody>
      </p:sp>
      <p:pic>
        <p:nvPicPr>
          <p:cNvPr id="2" name="صورة 17" descr="صورة تحتوي على مبنى, خارجي&#10;&#10;تم إنشاء الوصف تلقائياً">
            <a:extLst>
              <a:ext uri="{FF2B5EF4-FFF2-40B4-BE49-F238E27FC236}">
                <a16:creationId xmlns:a16="http://schemas.microsoft.com/office/drawing/2014/main" id="{94A893D1-16FD-746B-D07D-836D577398A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2092" y="647515"/>
            <a:ext cx="2006875" cy="2158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Summer 2022 Dean's List and Honor Roll | Volunteer State Community College">
            <a:extLst>
              <a:ext uri="{FF2B5EF4-FFF2-40B4-BE49-F238E27FC236}">
                <a16:creationId xmlns:a16="http://schemas.microsoft.com/office/drawing/2014/main" id="{385FAE7D-42BF-4DD5-5DDC-6F2A86DEF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826" y="0"/>
            <a:ext cx="5746333" cy="295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5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E6DE1C7D-1BC3-8235-DC6F-294B0CF2C62B}"/>
              </a:ext>
            </a:extLst>
          </p:cNvPr>
          <p:cNvSpPr txBox="1"/>
          <p:nvPr/>
        </p:nvSpPr>
        <p:spPr>
          <a:xfrm>
            <a:off x="1704229" y="2415879"/>
            <a:ext cx="45719" cy="369332"/>
          </a:xfrm>
          <a:prstGeom prst="rect">
            <a:avLst/>
          </a:prstGeom>
          <a:noFill/>
        </p:spPr>
        <p:txBody>
          <a:bodyPr wrap="square" rtlCol="1">
            <a:spAutoFit/>
          </a:bodyPr>
          <a:lstStyle/>
          <a:p>
            <a:endParaRPr lang="ar-SA" dirty="0"/>
          </a:p>
        </p:txBody>
      </p:sp>
      <p:sp>
        <p:nvSpPr>
          <p:cNvPr id="8" name="مستطيل: زوايا مستديرة 14">
            <a:extLst>
              <a:ext uri="{FF2B5EF4-FFF2-40B4-BE49-F238E27FC236}">
                <a16:creationId xmlns:a16="http://schemas.microsoft.com/office/drawing/2014/main" id="{7C81AF1A-430D-B4F3-0550-23FF17CB04C3}"/>
              </a:ext>
            </a:extLst>
          </p:cNvPr>
          <p:cNvSpPr/>
          <p:nvPr/>
        </p:nvSpPr>
        <p:spPr>
          <a:xfrm>
            <a:off x="1023909" y="1790216"/>
            <a:ext cx="10425256" cy="3955817"/>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9" name="مربع نص 15">
            <a:extLst>
              <a:ext uri="{FF2B5EF4-FFF2-40B4-BE49-F238E27FC236}">
                <a16:creationId xmlns:a16="http://schemas.microsoft.com/office/drawing/2014/main" id="{34BC3CD1-F1A1-BABD-B48F-D004F6D6B71D}"/>
              </a:ext>
            </a:extLst>
          </p:cNvPr>
          <p:cNvSpPr txBox="1"/>
          <p:nvPr/>
        </p:nvSpPr>
        <p:spPr>
          <a:xfrm>
            <a:off x="1461945" y="1804771"/>
            <a:ext cx="9156726" cy="3539430"/>
          </a:xfrm>
          <a:prstGeom prst="rect">
            <a:avLst/>
          </a:prstGeom>
          <a:noFill/>
        </p:spPr>
        <p:txBody>
          <a:bodyPr wrap="square" rtlCol="1">
            <a:spAutoFit/>
          </a:bodyPr>
          <a:lstStyle/>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الأنشطة الداخلية ( الأسبوع التعريفي للمستجدين , المشاركة في تنسيق ورش عمل، فعاليات ، مؤتمرات أو لقاءات داخل الكلية....) </a:t>
            </a:r>
          </a:p>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أنشطة تعليمية أو فعاليات منظمة خارج الكلية وداخل الجامعة </a:t>
            </a:r>
          </a:p>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عضو فعال ومتميز في النادي الطلابي، له العديد من المشاركات في أنشطة النادي الطلابي.</a:t>
            </a:r>
          </a:p>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التدريس أو أنشطة الاختبارات (</a:t>
            </a:r>
            <a:r>
              <a:rPr lang="en-US"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Teaching clinical skills, stimulated patients….</a:t>
            </a: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a:t>
            </a:r>
          </a:p>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مقرر و أنشطة الحج والعمرة</a:t>
            </a:r>
          </a:p>
        </p:txBody>
      </p:sp>
      <p:sp>
        <p:nvSpPr>
          <p:cNvPr id="10" name="مستطيل 1">
            <a:extLst>
              <a:ext uri="{FF2B5EF4-FFF2-40B4-BE49-F238E27FC236}">
                <a16:creationId xmlns:a16="http://schemas.microsoft.com/office/drawing/2014/main" id="{9E654938-367E-84C8-9130-5A274A85A924}"/>
              </a:ext>
            </a:extLst>
          </p:cNvPr>
          <p:cNvSpPr/>
          <p:nvPr/>
        </p:nvSpPr>
        <p:spPr>
          <a:xfrm>
            <a:off x="624201" y="634913"/>
            <a:ext cx="9789233" cy="592726"/>
          </a:xfrm>
          <a:prstGeom prst="rect">
            <a:avLst/>
          </a:prstGeom>
          <a:noFill/>
        </p:spPr>
        <p:txBody>
          <a:bodyPr wrap="square" lIns="91440" tIns="45720" rIns="91440" bIns="45720">
            <a:spAutoFit/>
          </a:bodyPr>
          <a:lstStyle/>
          <a:p>
            <a:pPr marL="0" marR="0" indent="-171450" algn="r" rtl="1">
              <a:lnSpc>
                <a:spcPct val="107000"/>
              </a:lnSpc>
              <a:spcBef>
                <a:spcPts val="0"/>
              </a:spcBef>
              <a:spcAft>
                <a:spcPts val="800"/>
              </a:spcAft>
            </a:pP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الثالث: الأنشطة اللاصفية</a:t>
            </a:r>
            <a:r>
              <a:rPr lang="en-US" sz="3200" b="1" kern="100" dirty="0">
                <a:effectLst/>
                <a:latin typeface="Calibri" panose="020F0502020204030204" pitchFamily="34" charset="0"/>
                <a:ea typeface="Calibri" panose="020F0502020204030204" pitchFamily="34" charset="0"/>
                <a:cs typeface="Arial" panose="020B0604020202020204" pitchFamily="34" charset="0"/>
              </a:rPr>
              <a:t> </a:t>
            </a:r>
            <a:r>
              <a:rPr lang="en-US"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Extracurricular activities</a:t>
            </a: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en-US" sz="3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11" name="مربع نص 2">
            <a:extLst>
              <a:ext uri="{FF2B5EF4-FFF2-40B4-BE49-F238E27FC236}">
                <a16:creationId xmlns:a16="http://schemas.microsoft.com/office/drawing/2014/main" id="{5A2AA749-F27D-1A77-5DB9-1BF8CA5FA47D}"/>
              </a:ext>
            </a:extLst>
          </p:cNvPr>
          <p:cNvSpPr txBox="1"/>
          <p:nvPr/>
        </p:nvSpPr>
        <p:spPr>
          <a:xfrm>
            <a:off x="5080689" y="5746033"/>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2" name="Footer Placeholder 1">
            <a:extLst>
              <a:ext uri="{FF2B5EF4-FFF2-40B4-BE49-F238E27FC236}">
                <a16:creationId xmlns:a16="http://schemas.microsoft.com/office/drawing/2014/main" id="{1B729341-5072-1BA2-3DA8-D9746C817C08}"/>
              </a:ext>
            </a:extLst>
          </p:cNvPr>
          <p:cNvSpPr>
            <a:spLocks noGrp="1"/>
          </p:cNvSpPr>
          <p:nvPr>
            <p:ph type="ftr" sz="quarter" idx="11"/>
          </p:nvPr>
        </p:nvSpPr>
        <p:spPr/>
        <p:txBody>
          <a:bodyPr/>
          <a:lstStyle/>
          <a:p>
            <a:r>
              <a:rPr lang="en-GB"/>
              <a:t>Prof. Hala Kamel </a:t>
            </a:r>
            <a:endParaRPr lang="ar-SA"/>
          </a:p>
        </p:txBody>
      </p:sp>
      <p:sp>
        <p:nvSpPr>
          <p:cNvPr id="3" name="Slide Number Placeholder 2">
            <a:extLst>
              <a:ext uri="{FF2B5EF4-FFF2-40B4-BE49-F238E27FC236}">
                <a16:creationId xmlns:a16="http://schemas.microsoft.com/office/drawing/2014/main" id="{883102EB-0CCF-CC5E-397E-800AE023E489}"/>
              </a:ext>
            </a:extLst>
          </p:cNvPr>
          <p:cNvSpPr>
            <a:spLocks noGrp="1"/>
          </p:cNvSpPr>
          <p:nvPr>
            <p:ph type="sldNum" sz="quarter" idx="12"/>
          </p:nvPr>
        </p:nvSpPr>
        <p:spPr/>
        <p:txBody>
          <a:bodyPr/>
          <a:lstStyle/>
          <a:p>
            <a:fld id="{B8037B11-A59B-F344-BF74-C4897707804B}" type="slidenum">
              <a:rPr lang="ar-SA" smtClean="0"/>
              <a:t>10</a:t>
            </a:fld>
            <a:endParaRPr lang="ar-SA"/>
          </a:p>
        </p:txBody>
      </p:sp>
      <p:sp>
        <p:nvSpPr>
          <p:cNvPr id="4" name="Date Placeholder 3">
            <a:extLst>
              <a:ext uri="{FF2B5EF4-FFF2-40B4-BE49-F238E27FC236}">
                <a16:creationId xmlns:a16="http://schemas.microsoft.com/office/drawing/2014/main" id="{D76C3BD3-FE7A-3BF9-9F3D-1284EA7078E3}"/>
              </a:ext>
            </a:extLst>
          </p:cNvPr>
          <p:cNvSpPr>
            <a:spLocks noGrp="1"/>
          </p:cNvSpPr>
          <p:nvPr>
            <p:ph type="dt" sz="half" idx="10"/>
          </p:nvPr>
        </p:nvSpPr>
        <p:spPr/>
        <p:txBody>
          <a:bodyPr/>
          <a:lstStyle/>
          <a:p>
            <a:fld id="{FF1C1000-E9DE-4E25-8359-F55E3A4B83D8}" type="uaqdatetime1">
              <a:rPr lang="ar-SA" smtClean="0"/>
              <a:t>10/06/1445</a:t>
            </a:fld>
            <a:endParaRPr lang="ar-SA"/>
          </a:p>
        </p:txBody>
      </p:sp>
    </p:spTree>
    <p:extLst>
      <p:ext uri="{BB962C8B-B14F-4D97-AF65-F5344CB8AC3E}">
        <p14:creationId xmlns:p14="http://schemas.microsoft.com/office/powerpoint/2010/main" val="252484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73BF49-692D-9251-E030-1FD0E64D4250}"/>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DCE99211-CECD-0D09-197D-D6CD0692DAA1}"/>
              </a:ext>
            </a:extLst>
          </p:cNvPr>
          <p:cNvSpPr>
            <a:spLocks noGrp="1"/>
          </p:cNvSpPr>
          <p:nvPr>
            <p:ph type="sldNum" sz="quarter" idx="12"/>
          </p:nvPr>
        </p:nvSpPr>
        <p:spPr/>
        <p:txBody>
          <a:bodyPr/>
          <a:lstStyle/>
          <a:p>
            <a:fld id="{B8037B11-A59B-F344-BF74-C4897707804B}" type="slidenum">
              <a:rPr lang="ar-SA" smtClean="0"/>
              <a:t>11</a:t>
            </a:fld>
            <a:endParaRPr lang="ar-SA"/>
          </a:p>
        </p:txBody>
      </p:sp>
      <p:sp>
        <p:nvSpPr>
          <p:cNvPr id="6" name="مستطيل 1">
            <a:extLst>
              <a:ext uri="{FF2B5EF4-FFF2-40B4-BE49-F238E27FC236}">
                <a16:creationId xmlns:a16="http://schemas.microsoft.com/office/drawing/2014/main" id="{F3264806-3084-0623-FF94-908C2742633B}"/>
              </a:ext>
            </a:extLst>
          </p:cNvPr>
          <p:cNvSpPr/>
          <p:nvPr/>
        </p:nvSpPr>
        <p:spPr>
          <a:xfrm>
            <a:off x="4270049" y="683190"/>
            <a:ext cx="6096000" cy="729430"/>
          </a:xfrm>
          <a:prstGeom prst="rect">
            <a:avLst/>
          </a:prstGeom>
        </p:spPr>
        <p:txBody>
          <a:bodyPr>
            <a:spAutoFit/>
          </a:bodyPr>
          <a:lstStyle/>
          <a:p>
            <a:pPr lvl="0" algn="ctr">
              <a:lnSpc>
                <a:spcPct val="115000"/>
              </a:lnSpc>
              <a:defRPr/>
            </a:pPr>
            <a:r>
              <a:rPr lang="ar-SA" sz="3600" b="1" kern="1800" dirty="0">
                <a:solidFill>
                  <a:srgbClr val="006666"/>
                </a:solidFill>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الثالث</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AEB7A54C-7293-1B1A-286E-40B8DA11CD75}"/>
              </a:ext>
            </a:extLst>
          </p:cNvPr>
          <p:cNvSpPr txBox="1"/>
          <p:nvPr/>
        </p:nvSpPr>
        <p:spPr>
          <a:xfrm>
            <a:off x="5087919" y="5697756"/>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تم ذكرها أعلاه في الشريحة التي تليها  </a:t>
            </a:r>
          </a:p>
        </p:txBody>
      </p:sp>
      <p:sp>
        <p:nvSpPr>
          <p:cNvPr id="3" name="Date Placeholder 2">
            <a:extLst>
              <a:ext uri="{FF2B5EF4-FFF2-40B4-BE49-F238E27FC236}">
                <a16:creationId xmlns:a16="http://schemas.microsoft.com/office/drawing/2014/main" id="{A778359A-46B6-C5E8-0606-5032B2A08FA1}"/>
              </a:ext>
            </a:extLst>
          </p:cNvPr>
          <p:cNvSpPr>
            <a:spLocks noGrp="1"/>
          </p:cNvSpPr>
          <p:nvPr>
            <p:ph type="dt" sz="half" idx="10"/>
          </p:nvPr>
        </p:nvSpPr>
        <p:spPr/>
        <p:txBody>
          <a:bodyPr/>
          <a:lstStyle/>
          <a:p>
            <a:fld id="{12949471-5091-4931-ADD4-F56C9E0F7C9F}" type="uaqdatetime1">
              <a:rPr lang="ar-SA" smtClean="0"/>
              <a:t>10/06/1445</a:t>
            </a:fld>
            <a:endParaRPr lang="ar-SA"/>
          </a:p>
        </p:txBody>
      </p:sp>
    </p:spTree>
    <p:extLst>
      <p:ext uri="{BB962C8B-B14F-4D97-AF65-F5344CB8AC3E}">
        <p14:creationId xmlns:p14="http://schemas.microsoft.com/office/powerpoint/2010/main" val="56781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الثالث </a:t>
            </a:r>
            <a:endParaRPr lang="en-GB" dirty="0">
              <a:solidFill>
                <a:srgbClr val="006666"/>
              </a:solidFill>
            </a:endParaRPr>
          </a:p>
        </p:txBody>
      </p:sp>
      <p:sp>
        <p:nvSpPr>
          <p:cNvPr id="3" name="Footer Placeholder 2">
            <a:extLst>
              <a:ext uri="{FF2B5EF4-FFF2-40B4-BE49-F238E27FC236}">
                <a16:creationId xmlns:a16="http://schemas.microsoft.com/office/drawing/2014/main" id="{F95E84E7-AE04-680E-8B8A-B2D8393E0FAA}"/>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12</a:t>
            </a:fld>
            <a:endParaRPr lang="ar-SA"/>
          </a:p>
        </p:txBody>
      </p:sp>
      <p:sp>
        <p:nvSpPr>
          <p:cNvPr id="5" name="Date Placeholder 4">
            <a:extLst>
              <a:ext uri="{FF2B5EF4-FFF2-40B4-BE49-F238E27FC236}">
                <a16:creationId xmlns:a16="http://schemas.microsoft.com/office/drawing/2014/main" id="{88B7C422-50F5-A057-2FE8-5F1096E9CA5B}"/>
              </a:ext>
            </a:extLst>
          </p:cNvPr>
          <p:cNvSpPr>
            <a:spLocks noGrp="1"/>
          </p:cNvSpPr>
          <p:nvPr>
            <p:ph type="dt" sz="half" idx="10"/>
          </p:nvPr>
        </p:nvSpPr>
        <p:spPr/>
        <p:txBody>
          <a:bodyPr/>
          <a:lstStyle/>
          <a:p>
            <a:fld id="{14A1D7D7-A800-461C-AC13-74805E4EF24C}" type="uaqdatetime1">
              <a:rPr lang="ar-SA" smtClean="0"/>
              <a:t>10/06/1445</a:t>
            </a:fld>
            <a:endParaRPr lang="ar-SA"/>
          </a:p>
        </p:txBody>
      </p:sp>
    </p:spTree>
    <p:extLst>
      <p:ext uri="{BB962C8B-B14F-4D97-AF65-F5344CB8AC3E}">
        <p14:creationId xmlns:p14="http://schemas.microsoft.com/office/powerpoint/2010/main" val="93072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الثالث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13</a:t>
            </a:fld>
            <a:endParaRPr lang="ar-SA"/>
          </a:p>
        </p:txBody>
      </p:sp>
      <p:sp>
        <p:nvSpPr>
          <p:cNvPr id="5" name="Date Placeholder 4">
            <a:extLst>
              <a:ext uri="{FF2B5EF4-FFF2-40B4-BE49-F238E27FC236}">
                <a16:creationId xmlns:a16="http://schemas.microsoft.com/office/drawing/2014/main" id="{C8B79894-2F10-AC1E-CB73-E63866C63D07}"/>
              </a:ext>
            </a:extLst>
          </p:cNvPr>
          <p:cNvSpPr>
            <a:spLocks noGrp="1"/>
          </p:cNvSpPr>
          <p:nvPr>
            <p:ph type="dt" sz="half" idx="10"/>
          </p:nvPr>
        </p:nvSpPr>
        <p:spPr/>
        <p:txBody>
          <a:bodyPr/>
          <a:lstStyle/>
          <a:p>
            <a:fld id="{8C3CFA28-38A6-4A5C-81AD-CFE60DD6A5C7}" type="uaqdatetime1">
              <a:rPr lang="ar-SA" smtClean="0"/>
              <a:t>10/06/1445</a:t>
            </a:fld>
            <a:endParaRPr lang="ar-SA"/>
          </a:p>
        </p:txBody>
      </p:sp>
    </p:spTree>
    <p:extLst>
      <p:ext uri="{BB962C8B-B14F-4D97-AF65-F5344CB8AC3E}">
        <p14:creationId xmlns:p14="http://schemas.microsoft.com/office/powerpoint/2010/main" val="227091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الثالث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14</a:t>
            </a:fld>
            <a:endParaRPr lang="ar-SA"/>
          </a:p>
        </p:txBody>
      </p:sp>
      <p:sp>
        <p:nvSpPr>
          <p:cNvPr id="5" name="Date Placeholder 4">
            <a:extLst>
              <a:ext uri="{FF2B5EF4-FFF2-40B4-BE49-F238E27FC236}">
                <a16:creationId xmlns:a16="http://schemas.microsoft.com/office/drawing/2014/main" id="{C8B79894-2F10-AC1E-CB73-E63866C63D07}"/>
              </a:ext>
            </a:extLst>
          </p:cNvPr>
          <p:cNvSpPr>
            <a:spLocks noGrp="1"/>
          </p:cNvSpPr>
          <p:nvPr>
            <p:ph type="dt" sz="half" idx="10"/>
          </p:nvPr>
        </p:nvSpPr>
        <p:spPr/>
        <p:txBody>
          <a:bodyPr/>
          <a:lstStyle/>
          <a:p>
            <a:fld id="{8C3CFA28-38A6-4A5C-81AD-CFE60DD6A5C7}" type="uaqdatetime1">
              <a:rPr lang="ar-SA" smtClean="0"/>
              <a:t>10/06/1445</a:t>
            </a:fld>
            <a:endParaRPr lang="ar-SA"/>
          </a:p>
        </p:txBody>
      </p:sp>
    </p:spTree>
    <p:extLst>
      <p:ext uri="{BB962C8B-B14F-4D97-AF65-F5344CB8AC3E}">
        <p14:creationId xmlns:p14="http://schemas.microsoft.com/office/powerpoint/2010/main" val="3113652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99117F-5B0C-DAE6-38CF-02E394313976}"/>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4F83A46-E74F-EB48-4007-E05253E0B992}"/>
              </a:ext>
            </a:extLst>
          </p:cNvPr>
          <p:cNvSpPr>
            <a:spLocks noGrp="1"/>
          </p:cNvSpPr>
          <p:nvPr>
            <p:ph type="sldNum" sz="quarter" idx="12"/>
          </p:nvPr>
        </p:nvSpPr>
        <p:spPr/>
        <p:txBody>
          <a:bodyPr/>
          <a:lstStyle/>
          <a:p>
            <a:fld id="{B8037B11-A59B-F344-BF74-C4897707804B}" type="slidenum">
              <a:rPr lang="ar-SA" smtClean="0"/>
              <a:t>15</a:t>
            </a:fld>
            <a:endParaRPr lang="ar-SA"/>
          </a:p>
        </p:txBody>
      </p:sp>
      <p:sp>
        <p:nvSpPr>
          <p:cNvPr id="11" name="مستطيل: زوايا مستديرة 14">
            <a:extLst>
              <a:ext uri="{FF2B5EF4-FFF2-40B4-BE49-F238E27FC236}">
                <a16:creationId xmlns:a16="http://schemas.microsoft.com/office/drawing/2014/main" id="{F353DB61-C0ED-A869-9D62-F308F802CF57}"/>
              </a:ext>
            </a:extLst>
          </p:cNvPr>
          <p:cNvSpPr/>
          <p:nvPr/>
        </p:nvSpPr>
        <p:spPr>
          <a:xfrm>
            <a:off x="838200" y="1699610"/>
            <a:ext cx="10194652" cy="430148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solidFill>
                <a:srgbClr val="008080"/>
              </a:solidFill>
            </a:endParaRPr>
          </a:p>
        </p:txBody>
      </p:sp>
      <p:sp>
        <p:nvSpPr>
          <p:cNvPr id="12" name="مربع نص 15">
            <a:extLst>
              <a:ext uri="{FF2B5EF4-FFF2-40B4-BE49-F238E27FC236}">
                <a16:creationId xmlns:a16="http://schemas.microsoft.com/office/drawing/2014/main" id="{8C1C1842-EC5A-B4F3-68F6-E4C5F3BCAB45}"/>
              </a:ext>
            </a:extLst>
          </p:cNvPr>
          <p:cNvSpPr txBox="1"/>
          <p:nvPr/>
        </p:nvSpPr>
        <p:spPr>
          <a:xfrm>
            <a:off x="1325058" y="1772859"/>
            <a:ext cx="9196999" cy="3416320"/>
          </a:xfrm>
          <a:prstGeom prst="rect">
            <a:avLst/>
          </a:prstGeom>
          <a:noFill/>
        </p:spPr>
        <p:txBody>
          <a:bodyPr wrap="square" rtlCol="1">
            <a:spAutoFit/>
          </a:bodyPr>
          <a:lstStyle/>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تتضمن الوسائل التي استفاد منها في تطوير الذات مثل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•الدورات التدريبية ، ورش العمل ، التطوير الطبي المستمر </a:t>
            </a:r>
            <a:r>
              <a:rPr lang="en-US"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(CME) ،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حضور المؤتمرات العلمية ، دورات التطوير المهني </a:t>
            </a:r>
            <a:r>
              <a:rPr lang="en-US"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(CPD)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الزيارات التعليمية، التدريب الصيفي اللامنهجي،  الشهادات والرخص المهنية </a:t>
            </a:r>
            <a:r>
              <a:rPr lang="en-US"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Certification and professional licenses ,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وغير ذلك</a:t>
            </a: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a:t>
            </a:r>
          </a:p>
          <a:p>
            <a:pPr algn="r" rtl="1"/>
            <a:endPar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p:txBody>
      </p:sp>
      <p:sp>
        <p:nvSpPr>
          <p:cNvPr id="13" name="مستطيل 1">
            <a:extLst>
              <a:ext uri="{FF2B5EF4-FFF2-40B4-BE49-F238E27FC236}">
                <a16:creationId xmlns:a16="http://schemas.microsoft.com/office/drawing/2014/main" id="{4AAC7E3B-A40D-7D9E-5120-25DD4D5EEDAA}"/>
              </a:ext>
            </a:extLst>
          </p:cNvPr>
          <p:cNvSpPr/>
          <p:nvPr/>
        </p:nvSpPr>
        <p:spPr>
          <a:xfrm>
            <a:off x="-790220" y="206215"/>
            <a:ext cx="11410836" cy="1794081"/>
          </a:xfrm>
          <a:prstGeom prst="rect">
            <a:avLst/>
          </a:prstGeom>
          <a:noFill/>
        </p:spPr>
        <p:txBody>
          <a:bodyPr wrap="square" lIns="91440" tIns="45720" rIns="91440" bIns="45720">
            <a:spAutoFit/>
          </a:bodyPr>
          <a:lstStyle/>
          <a:p>
            <a:pPr marL="0" marR="0" indent="-17145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الرابع : المهارات الاحترافية  والمهنية</a:t>
            </a:r>
            <a:r>
              <a:rPr lang="en-US" sz="2800" b="1" kern="100" dirty="0">
                <a:effectLst/>
                <a:latin typeface="Calibri" panose="020F0502020204030204" pitchFamily="34" charset="0"/>
                <a:ea typeface="Calibri" panose="020F0502020204030204" pitchFamily="34" charset="0"/>
                <a:cs typeface="Arial" panose="020B0604020202020204" pitchFamily="34" charset="0"/>
              </a:rPr>
              <a:t>Professionalism and continuous development</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571500" algn="r" rtl="1">
              <a:buFont typeface="Wingdings" panose="05000000000000000000" pitchFamily="2" charset="2"/>
              <a:buChar char="§"/>
            </a:pPr>
            <a:endParaRPr lang="ar-SA" sz="4400" b="1" cap="none" spc="50" dirty="0">
              <a:ln w="0"/>
              <a:solidFill>
                <a:srgbClr val="008080"/>
              </a:solidFill>
              <a:effectLst>
                <a:innerShdw blurRad="63500" dist="50800" dir="13500000">
                  <a:srgbClr val="000000">
                    <a:alpha val="50000"/>
                  </a:srgbClr>
                </a:innerShdw>
              </a:effectLst>
            </a:endParaRPr>
          </a:p>
        </p:txBody>
      </p:sp>
      <p:sp>
        <p:nvSpPr>
          <p:cNvPr id="14" name="مربع نص 2">
            <a:extLst>
              <a:ext uri="{FF2B5EF4-FFF2-40B4-BE49-F238E27FC236}">
                <a16:creationId xmlns:a16="http://schemas.microsoft.com/office/drawing/2014/main" id="{A20B2F72-4E6F-8BF5-F371-39766240000E}"/>
              </a:ext>
            </a:extLst>
          </p:cNvPr>
          <p:cNvSpPr txBox="1"/>
          <p:nvPr/>
        </p:nvSpPr>
        <p:spPr>
          <a:xfrm>
            <a:off x="5127676" y="5829963"/>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3" name="Date Placeholder 2">
            <a:extLst>
              <a:ext uri="{FF2B5EF4-FFF2-40B4-BE49-F238E27FC236}">
                <a16:creationId xmlns:a16="http://schemas.microsoft.com/office/drawing/2014/main" id="{72686208-38C3-4034-6A0E-6D4C7B85BC6C}"/>
              </a:ext>
            </a:extLst>
          </p:cNvPr>
          <p:cNvSpPr>
            <a:spLocks noGrp="1"/>
          </p:cNvSpPr>
          <p:nvPr>
            <p:ph type="dt" sz="half" idx="10"/>
          </p:nvPr>
        </p:nvSpPr>
        <p:spPr/>
        <p:txBody>
          <a:bodyPr/>
          <a:lstStyle/>
          <a:p>
            <a:fld id="{D4CE8559-0D01-425E-8389-09CCCD502156}" type="uaqdatetime1">
              <a:rPr lang="ar-SA" smtClean="0"/>
              <a:t>10/06/1445</a:t>
            </a:fld>
            <a:endParaRPr lang="ar-SA"/>
          </a:p>
        </p:txBody>
      </p:sp>
    </p:spTree>
    <p:extLst>
      <p:ext uri="{BB962C8B-B14F-4D97-AF65-F5344CB8AC3E}">
        <p14:creationId xmlns:p14="http://schemas.microsoft.com/office/powerpoint/2010/main" val="148485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73BF49-692D-9251-E030-1FD0E64D4250}"/>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DCE99211-CECD-0D09-197D-D6CD0692DAA1}"/>
              </a:ext>
            </a:extLst>
          </p:cNvPr>
          <p:cNvSpPr>
            <a:spLocks noGrp="1"/>
          </p:cNvSpPr>
          <p:nvPr>
            <p:ph type="sldNum" sz="quarter" idx="12"/>
          </p:nvPr>
        </p:nvSpPr>
        <p:spPr/>
        <p:txBody>
          <a:bodyPr/>
          <a:lstStyle/>
          <a:p>
            <a:fld id="{B8037B11-A59B-F344-BF74-C4897707804B}" type="slidenum">
              <a:rPr lang="ar-SA" smtClean="0"/>
              <a:t>16</a:t>
            </a:fld>
            <a:endParaRPr lang="ar-SA"/>
          </a:p>
        </p:txBody>
      </p:sp>
      <p:sp>
        <p:nvSpPr>
          <p:cNvPr id="6" name="مستطيل 1">
            <a:extLst>
              <a:ext uri="{FF2B5EF4-FFF2-40B4-BE49-F238E27FC236}">
                <a16:creationId xmlns:a16="http://schemas.microsoft.com/office/drawing/2014/main" id="{F3264806-3084-0623-FF94-908C2742633B}"/>
              </a:ext>
            </a:extLst>
          </p:cNvPr>
          <p:cNvSpPr/>
          <p:nvPr/>
        </p:nvSpPr>
        <p:spPr>
          <a:xfrm>
            <a:off x="4270049" y="683190"/>
            <a:ext cx="6096000" cy="729430"/>
          </a:xfrm>
          <a:prstGeom prst="rect">
            <a:avLst/>
          </a:prstGeom>
        </p:spPr>
        <p:txBody>
          <a:bodyPr>
            <a:spAutoFit/>
          </a:bodyPr>
          <a:lstStyle/>
          <a:p>
            <a:pPr lvl="0" algn="ctr">
              <a:lnSpc>
                <a:spcPct val="115000"/>
              </a:lnSpc>
              <a:defRPr/>
            </a:pPr>
            <a:r>
              <a:rPr lang="ar-SA" sz="3600" b="1" kern="1800" dirty="0">
                <a:solidFill>
                  <a:srgbClr val="006666"/>
                </a:solidFill>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الرابع </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AEB7A54C-7293-1B1A-286E-40B8DA11CD75}"/>
              </a:ext>
            </a:extLst>
          </p:cNvPr>
          <p:cNvSpPr txBox="1"/>
          <p:nvPr/>
        </p:nvSpPr>
        <p:spPr>
          <a:xfrm>
            <a:off x="5087919" y="5697756"/>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تم ذكرها أعلاه في الشريحة التي تليها  </a:t>
            </a:r>
          </a:p>
        </p:txBody>
      </p:sp>
      <p:sp>
        <p:nvSpPr>
          <p:cNvPr id="3" name="Date Placeholder 2">
            <a:extLst>
              <a:ext uri="{FF2B5EF4-FFF2-40B4-BE49-F238E27FC236}">
                <a16:creationId xmlns:a16="http://schemas.microsoft.com/office/drawing/2014/main" id="{307C818D-7581-C2C5-4C90-CB5E32C433AF}"/>
              </a:ext>
            </a:extLst>
          </p:cNvPr>
          <p:cNvSpPr>
            <a:spLocks noGrp="1"/>
          </p:cNvSpPr>
          <p:nvPr>
            <p:ph type="dt" sz="half" idx="10"/>
          </p:nvPr>
        </p:nvSpPr>
        <p:spPr/>
        <p:txBody>
          <a:bodyPr/>
          <a:lstStyle/>
          <a:p>
            <a:fld id="{DC65898D-6780-4170-AF14-0BD3EF32B234}" type="uaqdatetime1">
              <a:rPr lang="ar-SA" smtClean="0"/>
              <a:t>10/06/1445</a:t>
            </a:fld>
            <a:endParaRPr lang="ar-SA"/>
          </a:p>
        </p:txBody>
      </p:sp>
    </p:spTree>
    <p:extLst>
      <p:ext uri="{BB962C8B-B14F-4D97-AF65-F5344CB8AC3E}">
        <p14:creationId xmlns:p14="http://schemas.microsoft.com/office/powerpoint/2010/main" val="401865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الرابع</a:t>
            </a:r>
            <a:endParaRPr lang="en-GB" dirty="0">
              <a:solidFill>
                <a:srgbClr val="006666"/>
              </a:solidFill>
            </a:endParaRPr>
          </a:p>
        </p:txBody>
      </p:sp>
      <p:sp>
        <p:nvSpPr>
          <p:cNvPr id="3" name="Footer Placeholder 2">
            <a:extLst>
              <a:ext uri="{FF2B5EF4-FFF2-40B4-BE49-F238E27FC236}">
                <a16:creationId xmlns:a16="http://schemas.microsoft.com/office/drawing/2014/main" id="{F95E84E7-AE04-680E-8B8A-B2D8393E0FAA}"/>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17</a:t>
            </a:fld>
            <a:endParaRPr lang="ar-SA"/>
          </a:p>
        </p:txBody>
      </p:sp>
      <p:sp>
        <p:nvSpPr>
          <p:cNvPr id="5" name="Date Placeholder 4">
            <a:extLst>
              <a:ext uri="{FF2B5EF4-FFF2-40B4-BE49-F238E27FC236}">
                <a16:creationId xmlns:a16="http://schemas.microsoft.com/office/drawing/2014/main" id="{0C146D62-A8EC-5D55-D2C3-5DB06F745F8E}"/>
              </a:ext>
            </a:extLst>
          </p:cNvPr>
          <p:cNvSpPr>
            <a:spLocks noGrp="1"/>
          </p:cNvSpPr>
          <p:nvPr>
            <p:ph type="dt" sz="half" idx="10"/>
          </p:nvPr>
        </p:nvSpPr>
        <p:spPr/>
        <p:txBody>
          <a:bodyPr/>
          <a:lstStyle/>
          <a:p>
            <a:fld id="{D029450A-F5B0-473A-8F0D-220736DB46D0}" type="uaqdatetime1">
              <a:rPr lang="ar-SA" smtClean="0"/>
              <a:t>10/06/1445</a:t>
            </a:fld>
            <a:endParaRPr lang="ar-SA"/>
          </a:p>
        </p:txBody>
      </p:sp>
    </p:spTree>
    <p:extLst>
      <p:ext uri="{BB962C8B-B14F-4D97-AF65-F5344CB8AC3E}">
        <p14:creationId xmlns:p14="http://schemas.microsoft.com/office/powerpoint/2010/main" val="401787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الرابع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18</a:t>
            </a:fld>
            <a:endParaRPr lang="ar-SA"/>
          </a:p>
        </p:txBody>
      </p:sp>
      <p:sp>
        <p:nvSpPr>
          <p:cNvPr id="5" name="Date Placeholder 4">
            <a:extLst>
              <a:ext uri="{FF2B5EF4-FFF2-40B4-BE49-F238E27FC236}">
                <a16:creationId xmlns:a16="http://schemas.microsoft.com/office/drawing/2014/main" id="{00114E73-1939-C984-5BBB-4BB387839E1C}"/>
              </a:ext>
            </a:extLst>
          </p:cNvPr>
          <p:cNvSpPr>
            <a:spLocks noGrp="1"/>
          </p:cNvSpPr>
          <p:nvPr>
            <p:ph type="dt" sz="half" idx="10"/>
          </p:nvPr>
        </p:nvSpPr>
        <p:spPr/>
        <p:txBody>
          <a:bodyPr/>
          <a:lstStyle/>
          <a:p>
            <a:fld id="{DFEDC6B0-6784-4F16-9002-70A765697247}" type="uaqdatetime1">
              <a:rPr lang="ar-SA" smtClean="0"/>
              <a:t>10/06/1445</a:t>
            </a:fld>
            <a:endParaRPr lang="ar-SA"/>
          </a:p>
        </p:txBody>
      </p:sp>
    </p:spTree>
    <p:extLst>
      <p:ext uri="{BB962C8B-B14F-4D97-AF65-F5344CB8AC3E}">
        <p14:creationId xmlns:p14="http://schemas.microsoft.com/office/powerpoint/2010/main" val="47318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الرابع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19</a:t>
            </a:fld>
            <a:endParaRPr lang="ar-SA"/>
          </a:p>
        </p:txBody>
      </p:sp>
      <p:sp>
        <p:nvSpPr>
          <p:cNvPr id="5" name="Date Placeholder 4">
            <a:extLst>
              <a:ext uri="{FF2B5EF4-FFF2-40B4-BE49-F238E27FC236}">
                <a16:creationId xmlns:a16="http://schemas.microsoft.com/office/drawing/2014/main" id="{00114E73-1939-C984-5BBB-4BB387839E1C}"/>
              </a:ext>
            </a:extLst>
          </p:cNvPr>
          <p:cNvSpPr>
            <a:spLocks noGrp="1"/>
          </p:cNvSpPr>
          <p:nvPr>
            <p:ph type="dt" sz="half" idx="10"/>
          </p:nvPr>
        </p:nvSpPr>
        <p:spPr/>
        <p:txBody>
          <a:bodyPr/>
          <a:lstStyle/>
          <a:p>
            <a:fld id="{DFEDC6B0-6784-4F16-9002-70A765697247}" type="uaqdatetime1">
              <a:rPr lang="ar-SA" smtClean="0"/>
              <a:t>10/06/1445</a:t>
            </a:fld>
            <a:endParaRPr lang="ar-SA"/>
          </a:p>
        </p:txBody>
      </p:sp>
    </p:spTree>
    <p:extLst>
      <p:ext uri="{BB962C8B-B14F-4D97-AF65-F5344CB8AC3E}">
        <p14:creationId xmlns:p14="http://schemas.microsoft.com/office/powerpoint/2010/main" val="203004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18">
            <a:extLst>
              <a:ext uri="{FF2B5EF4-FFF2-40B4-BE49-F238E27FC236}">
                <a16:creationId xmlns:a16="http://schemas.microsoft.com/office/drawing/2014/main" id="{67F7A9FF-A969-72FA-A1D9-1BA30F829B56}"/>
              </a:ext>
            </a:extLst>
          </p:cNvPr>
          <p:cNvSpPr/>
          <p:nvPr/>
        </p:nvSpPr>
        <p:spPr>
          <a:xfrm>
            <a:off x="1540565" y="2570580"/>
            <a:ext cx="9203635" cy="1968994"/>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6" name="مربع نص 26">
            <a:extLst>
              <a:ext uri="{FF2B5EF4-FFF2-40B4-BE49-F238E27FC236}">
                <a16:creationId xmlns:a16="http://schemas.microsoft.com/office/drawing/2014/main" id="{AEC5F8B5-8B12-B7CD-CD9C-3F9645CA5497}"/>
              </a:ext>
            </a:extLst>
          </p:cNvPr>
          <p:cNvSpPr txBox="1"/>
          <p:nvPr/>
        </p:nvSpPr>
        <p:spPr>
          <a:xfrm>
            <a:off x="1739349" y="2570580"/>
            <a:ext cx="8686800" cy="1791260"/>
          </a:xfrm>
          <a:prstGeom prst="rect">
            <a:avLst/>
          </a:prstGeom>
          <a:noFill/>
        </p:spPr>
        <p:txBody>
          <a:bodyPr wrap="square">
            <a:spAutoFit/>
          </a:bodyPr>
          <a:lstStyle>
            <a:defPPr>
              <a:defRPr lang="en-US"/>
            </a:defPPr>
            <a:lvl1pPr marR="0" lvl="0" indent="0" algn="ctr" fontAlgn="auto">
              <a:lnSpc>
                <a:spcPct val="115000"/>
              </a:lnSpc>
              <a:spcBef>
                <a:spcPts val="0"/>
              </a:spcBef>
              <a:spcAft>
                <a:spcPts val="0"/>
              </a:spcAft>
              <a:buClrTx/>
              <a:buSzTx/>
              <a:buFontTx/>
              <a:buNone/>
              <a:tabLst/>
              <a:defRPr kumimoji="0" sz="4800" b="1" i="0" strike="noStrike" kern="1800" cap="none" spc="0" normalizeH="0" baseline="0">
                <a:ln>
                  <a:noFill/>
                </a:ln>
                <a:solidFill>
                  <a:srgbClr val="6AAC90">
                    <a:lumMod val="50000"/>
                  </a:srgbClr>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defRPr>
            </a:lvl1pPr>
          </a:lstStyle>
          <a:p>
            <a:pPr algn="r"/>
            <a:r>
              <a:rPr lang="ar-SA" dirty="0">
                <a:solidFill>
                  <a:srgbClr val="008080"/>
                </a:solidFill>
                <a:cs typeface="PT Bold Heading" panose="02010400000000000000" pitchFamily="2" charset="-78"/>
              </a:rPr>
              <a:t>إسم الطالب/ة  :</a:t>
            </a:r>
          </a:p>
          <a:p>
            <a:pPr algn="r"/>
            <a:r>
              <a:rPr lang="ar-SA" dirty="0">
                <a:solidFill>
                  <a:srgbClr val="008080"/>
                </a:solidFill>
                <a:cs typeface="PT Bold Heading" panose="02010400000000000000" pitchFamily="2" charset="-78"/>
              </a:rPr>
              <a:t>الرقم الجامعي :</a:t>
            </a:r>
          </a:p>
        </p:txBody>
      </p:sp>
      <p:sp>
        <p:nvSpPr>
          <p:cNvPr id="3" name="Slide Number Placeholder 2">
            <a:extLst>
              <a:ext uri="{FF2B5EF4-FFF2-40B4-BE49-F238E27FC236}">
                <a16:creationId xmlns:a16="http://schemas.microsoft.com/office/drawing/2014/main" id="{8AFA3FBF-874A-178A-56C1-02E82E6D2317}"/>
              </a:ext>
            </a:extLst>
          </p:cNvPr>
          <p:cNvSpPr>
            <a:spLocks noGrp="1"/>
          </p:cNvSpPr>
          <p:nvPr>
            <p:ph type="sldNum" sz="quarter" idx="12"/>
          </p:nvPr>
        </p:nvSpPr>
        <p:spPr/>
        <p:txBody>
          <a:bodyPr/>
          <a:lstStyle/>
          <a:p>
            <a:fld id="{B8037B11-A59B-F344-BF74-C4897707804B}" type="slidenum">
              <a:rPr lang="ar-SA" smtClean="0"/>
              <a:t>2</a:t>
            </a:fld>
            <a:endParaRPr lang="ar-SA"/>
          </a:p>
        </p:txBody>
      </p:sp>
      <p:sp>
        <p:nvSpPr>
          <p:cNvPr id="4" name="Date Placeholder 3">
            <a:extLst>
              <a:ext uri="{FF2B5EF4-FFF2-40B4-BE49-F238E27FC236}">
                <a16:creationId xmlns:a16="http://schemas.microsoft.com/office/drawing/2014/main" id="{893DF835-BF2F-5F13-6982-190C07D253E2}"/>
              </a:ext>
            </a:extLst>
          </p:cNvPr>
          <p:cNvSpPr>
            <a:spLocks noGrp="1"/>
          </p:cNvSpPr>
          <p:nvPr>
            <p:ph type="dt" sz="half" idx="10"/>
          </p:nvPr>
        </p:nvSpPr>
        <p:spPr/>
        <p:txBody>
          <a:bodyPr/>
          <a:lstStyle/>
          <a:p>
            <a:fld id="{7F3BB24A-51FD-4751-936D-BA6727BF9430}" type="uaqdatetime1">
              <a:rPr lang="ar-SA" smtClean="0"/>
              <a:t>10/06/1445</a:t>
            </a:fld>
            <a:endParaRPr lang="ar-SA"/>
          </a:p>
        </p:txBody>
      </p:sp>
      <p:sp>
        <p:nvSpPr>
          <p:cNvPr id="7" name="Footer Placeholder 6">
            <a:extLst>
              <a:ext uri="{FF2B5EF4-FFF2-40B4-BE49-F238E27FC236}">
                <a16:creationId xmlns:a16="http://schemas.microsoft.com/office/drawing/2014/main" id="{B72E95AD-4717-0B77-E506-BE25474880DF}"/>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3753095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EC89F4-03E0-12DD-567F-82FF398140F4}"/>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2225695E-6767-5A97-8FE0-3F7CFC82846B}"/>
              </a:ext>
            </a:extLst>
          </p:cNvPr>
          <p:cNvSpPr>
            <a:spLocks noGrp="1"/>
          </p:cNvSpPr>
          <p:nvPr>
            <p:ph type="sldNum" sz="quarter" idx="12"/>
          </p:nvPr>
        </p:nvSpPr>
        <p:spPr/>
        <p:txBody>
          <a:bodyPr/>
          <a:lstStyle/>
          <a:p>
            <a:fld id="{B8037B11-A59B-F344-BF74-C4897707804B}" type="slidenum">
              <a:rPr lang="ar-SA" smtClean="0"/>
              <a:t>20</a:t>
            </a:fld>
            <a:endParaRPr lang="ar-SA"/>
          </a:p>
        </p:txBody>
      </p:sp>
      <p:sp>
        <p:nvSpPr>
          <p:cNvPr id="6" name="مربع نص 6">
            <a:extLst>
              <a:ext uri="{FF2B5EF4-FFF2-40B4-BE49-F238E27FC236}">
                <a16:creationId xmlns:a16="http://schemas.microsoft.com/office/drawing/2014/main" id="{A8BF4420-C266-E009-8AFA-D45F8E319E61}"/>
              </a:ext>
            </a:extLst>
          </p:cNvPr>
          <p:cNvSpPr txBox="1"/>
          <p:nvPr/>
        </p:nvSpPr>
        <p:spPr>
          <a:xfrm>
            <a:off x="1704229" y="2415879"/>
            <a:ext cx="45719" cy="369332"/>
          </a:xfrm>
          <a:prstGeom prst="rect">
            <a:avLst/>
          </a:prstGeom>
          <a:noFill/>
        </p:spPr>
        <p:txBody>
          <a:bodyPr wrap="square" rtlCol="1">
            <a:spAutoFit/>
          </a:bodyPr>
          <a:lstStyle/>
          <a:p>
            <a:endParaRPr lang="ar-SA" dirty="0"/>
          </a:p>
        </p:txBody>
      </p:sp>
      <p:sp>
        <p:nvSpPr>
          <p:cNvPr id="7" name="مستطيل: زوايا مستديرة 14">
            <a:extLst>
              <a:ext uri="{FF2B5EF4-FFF2-40B4-BE49-F238E27FC236}">
                <a16:creationId xmlns:a16="http://schemas.microsoft.com/office/drawing/2014/main" id="{6FF90826-3933-CB9B-55D0-2980D43D70AF}"/>
              </a:ext>
            </a:extLst>
          </p:cNvPr>
          <p:cNvSpPr/>
          <p:nvPr/>
        </p:nvSpPr>
        <p:spPr>
          <a:xfrm>
            <a:off x="409353" y="1834153"/>
            <a:ext cx="11330010" cy="2564678"/>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8" name="مربع نص 15">
            <a:extLst>
              <a:ext uri="{FF2B5EF4-FFF2-40B4-BE49-F238E27FC236}">
                <a16:creationId xmlns:a16="http://schemas.microsoft.com/office/drawing/2014/main" id="{FADB1076-F603-5143-DB3F-DFCA1700057C}"/>
              </a:ext>
            </a:extLst>
          </p:cNvPr>
          <p:cNvSpPr txBox="1"/>
          <p:nvPr/>
        </p:nvSpPr>
        <p:spPr>
          <a:xfrm>
            <a:off x="503742" y="1993108"/>
            <a:ext cx="10622371" cy="1708160"/>
          </a:xfrm>
          <a:prstGeom prst="rect">
            <a:avLst/>
          </a:prstGeom>
          <a:noFill/>
        </p:spPr>
        <p:txBody>
          <a:bodyPr wrap="square" rtlCol="1">
            <a:spAutoFit/>
          </a:bodyPr>
          <a:lstStyle/>
          <a:p>
            <a:pPr algn="r" rtl="1"/>
            <a:r>
              <a:rPr lang="ar-SA"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أمثلة للأنشطة البحثية مثل : • بحث علمي منشور أو مقبول للنشر باسم الكلية في مجلة أو دورية علمية  • ملصق علمي منشور، أو مقبول للنشر، أو ورقة علمية مقبولة أو تقديم بحث كمحاضرة في مؤتمر باسم الكلية • المشاركة في بحث علمي قائم كمؤلف مشارك • المشاركة في مشروع أو مقترح بحثي </a:t>
            </a:r>
          </a:p>
        </p:txBody>
      </p:sp>
      <p:sp>
        <p:nvSpPr>
          <p:cNvPr id="9" name="مستطيل 1">
            <a:extLst>
              <a:ext uri="{FF2B5EF4-FFF2-40B4-BE49-F238E27FC236}">
                <a16:creationId xmlns:a16="http://schemas.microsoft.com/office/drawing/2014/main" id="{B4BA011F-EB45-30BD-C6BA-70F9E39CBB99}"/>
              </a:ext>
            </a:extLst>
          </p:cNvPr>
          <p:cNvSpPr/>
          <p:nvPr/>
        </p:nvSpPr>
        <p:spPr>
          <a:xfrm>
            <a:off x="120461" y="531168"/>
            <a:ext cx="10168720" cy="530145"/>
          </a:xfrm>
          <a:prstGeom prst="rect">
            <a:avLst/>
          </a:prstGeom>
          <a:noFill/>
        </p:spPr>
        <p:txBody>
          <a:bodyPr wrap="square" lIns="91440" tIns="45720" rIns="91440" bIns="45720">
            <a:spAutoFit/>
          </a:bodyPr>
          <a:lstStyle/>
          <a:p>
            <a:pPr marL="0" marR="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الخامس : الأنشطة البحثية</a:t>
            </a:r>
            <a:r>
              <a:rPr lang="en-US" sz="2800" b="1" kern="100" dirty="0">
                <a:effectLst/>
                <a:latin typeface="Calibri" panose="020F0502020204030204" pitchFamily="34" charset="0"/>
                <a:ea typeface="Calibri" panose="020F0502020204030204" pitchFamily="34" charset="0"/>
                <a:cs typeface="Arial" panose="020B0604020202020204" pitchFamily="34" charset="0"/>
              </a:rPr>
              <a:t>  Research activities</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مربع نص 2">
            <a:extLst>
              <a:ext uri="{FF2B5EF4-FFF2-40B4-BE49-F238E27FC236}">
                <a16:creationId xmlns:a16="http://schemas.microsoft.com/office/drawing/2014/main" id="{A8C4791C-0265-41A3-1620-D665EE1B8747}"/>
              </a:ext>
            </a:extLst>
          </p:cNvPr>
          <p:cNvSpPr txBox="1"/>
          <p:nvPr/>
        </p:nvSpPr>
        <p:spPr>
          <a:xfrm>
            <a:off x="317576" y="4710437"/>
            <a:ext cx="11784002" cy="1246495"/>
          </a:xfrm>
          <a:prstGeom prst="rect">
            <a:avLst/>
          </a:prstGeom>
          <a:noFill/>
        </p:spPr>
        <p:txBody>
          <a:bodyPr wrap="square" rtlCol="1">
            <a:spAutoFit/>
          </a:bodyPr>
          <a:lstStyle/>
          <a:p>
            <a:pPr marL="342900" indent="-342900" algn="r" rtl="1">
              <a:buFont typeface="Wingdings" panose="05000000000000000000" pitchFamily="2" charset="2"/>
              <a:buChar char="v"/>
            </a:pPr>
            <a:r>
              <a:rPr lang="ar-SA" sz="2500" b="1" dirty="0">
                <a:solidFill>
                  <a:srgbClr val="C00000"/>
                </a:solidFill>
                <a:latin typeface="Arabic Typesetting" panose="03020402040406030203" pitchFamily="66" charset="-78"/>
                <a:cs typeface="Arabic Typesetting" panose="03020402040406030203" pitchFamily="66" charset="-78"/>
              </a:rPr>
              <a:t>إرفاق مايثبت ذلك من شهادات أو أو وثائق عن كل مشاركة</a:t>
            </a:r>
          </a:p>
          <a:p>
            <a:pPr marL="342900" indent="-342900" algn="r" rtl="1">
              <a:buFont typeface="Wingdings" panose="05000000000000000000" pitchFamily="2" charset="2"/>
              <a:buChar char="v"/>
            </a:pPr>
            <a:r>
              <a:rPr lang="ar-SA" sz="2500" b="1" dirty="0">
                <a:solidFill>
                  <a:srgbClr val="C00000"/>
                </a:solidFill>
                <a:latin typeface="Arabic Typesetting" panose="03020402040406030203" pitchFamily="66" charset="-78"/>
                <a:cs typeface="Arabic Typesetting" panose="03020402040406030203" pitchFamily="66" charset="-78"/>
              </a:rPr>
              <a:t>بما يتعلق بالبحث المنشور فضلا إضافة الصفحة الأولى للبحث</a:t>
            </a:r>
            <a:r>
              <a:rPr lang="en-GB" sz="2500" b="1" dirty="0">
                <a:solidFill>
                  <a:srgbClr val="C00000"/>
                </a:solidFill>
                <a:latin typeface="Arabic Typesetting" panose="03020402040406030203" pitchFamily="66" charset="-78"/>
                <a:cs typeface="Arabic Typesetting" panose="03020402040406030203" pitchFamily="66" charset="-78"/>
              </a:rPr>
              <a:t> </a:t>
            </a:r>
            <a:r>
              <a:rPr lang="ar-SA" sz="2500" b="1" dirty="0">
                <a:solidFill>
                  <a:srgbClr val="C00000"/>
                </a:solidFill>
                <a:latin typeface="Arabic Typesetting" panose="03020402040406030203" pitchFamily="66" charset="-78"/>
                <a:cs typeface="Arabic Typesetting" panose="03020402040406030203" pitchFamily="66" charset="-78"/>
              </a:rPr>
              <a:t>المنشور أو مايدل على قبول البحث للنشر. في الأبحاث المقبولة كملصق أو محاضرة بمؤتمر إرفاق ما يدل علي قبول البحث أو الملصق أو الصفحة الدالة من كتيب المؤتمر. في المقترحات البحثية أو المشاريع إرفاق موافقة لجنة الأخلاقيات أو المقترح البحثي. </a:t>
            </a:r>
          </a:p>
        </p:txBody>
      </p:sp>
      <p:sp>
        <p:nvSpPr>
          <p:cNvPr id="3" name="Date Placeholder 2">
            <a:extLst>
              <a:ext uri="{FF2B5EF4-FFF2-40B4-BE49-F238E27FC236}">
                <a16:creationId xmlns:a16="http://schemas.microsoft.com/office/drawing/2014/main" id="{8E1BA5CA-2393-A3C1-5061-AC7ECB6BCCC4}"/>
              </a:ext>
            </a:extLst>
          </p:cNvPr>
          <p:cNvSpPr>
            <a:spLocks noGrp="1"/>
          </p:cNvSpPr>
          <p:nvPr>
            <p:ph type="dt" sz="half" idx="10"/>
          </p:nvPr>
        </p:nvSpPr>
        <p:spPr/>
        <p:txBody>
          <a:bodyPr/>
          <a:lstStyle/>
          <a:p>
            <a:fld id="{4BFDE3FB-F41F-4C34-ABA6-9C97A20CCD7A}" type="uaqdatetime1">
              <a:rPr lang="ar-SA" smtClean="0"/>
              <a:t>10/06/1445</a:t>
            </a:fld>
            <a:endParaRPr lang="ar-SA"/>
          </a:p>
        </p:txBody>
      </p:sp>
    </p:spTree>
    <p:extLst>
      <p:ext uri="{BB962C8B-B14F-4D97-AF65-F5344CB8AC3E}">
        <p14:creationId xmlns:p14="http://schemas.microsoft.com/office/powerpoint/2010/main" val="37515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3FE7B7-4CC6-15F3-1BC2-11531912430C}"/>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21</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4260110" y="593738"/>
            <a:ext cx="6096000" cy="729430"/>
          </a:xfrm>
          <a:prstGeom prst="rect">
            <a:avLst/>
          </a:prstGeom>
        </p:spPr>
        <p:txBody>
          <a:bodyPr>
            <a:spAutoFit/>
          </a:bodyPr>
          <a:lstStyle/>
          <a:p>
            <a:pPr lvl="0" algn="ctr">
              <a:lnSpc>
                <a:spcPct val="115000"/>
              </a:lnSpc>
              <a:defRPr/>
            </a:pPr>
            <a:r>
              <a:rPr lang="ar-SA" sz="3600" b="1" kern="1800" dirty="0">
                <a:solidFill>
                  <a:srgbClr val="006666"/>
                </a:solidFill>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بما يتعلق بالبحث المنشور فضلا إضافة الصفحة الأولى للبحث في الشريحة التي تليها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87E1CBEC-EC75-0B79-25E2-1FDB566ADF31}"/>
              </a:ext>
            </a:extLst>
          </p:cNvPr>
          <p:cNvSpPr>
            <a:spLocks noGrp="1"/>
          </p:cNvSpPr>
          <p:nvPr>
            <p:ph type="dt" sz="half" idx="10"/>
          </p:nvPr>
        </p:nvSpPr>
        <p:spPr/>
        <p:txBody>
          <a:bodyPr/>
          <a:lstStyle/>
          <a:p>
            <a:fld id="{2AB50D1C-8093-4CD9-9685-894EC63C8D48}" type="uaqdatetime1">
              <a:rPr lang="ar-SA" smtClean="0"/>
              <a:t>10/06/1445</a:t>
            </a:fld>
            <a:endParaRPr lang="ar-SA"/>
          </a:p>
        </p:txBody>
      </p:sp>
    </p:spTree>
    <p:extLst>
      <p:ext uri="{BB962C8B-B14F-4D97-AF65-F5344CB8AC3E}">
        <p14:creationId xmlns:p14="http://schemas.microsoft.com/office/powerpoint/2010/main" val="1926901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04EEC-06E7-8701-9B34-D0AB449F640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22</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1302026" y="593738"/>
            <a:ext cx="9054084" cy="729430"/>
          </a:xfrm>
          <a:prstGeom prst="rect">
            <a:avLst/>
          </a:prstGeom>
        </p:spPr>
        <p:txBody>
          <a:bodyPr wrap="square">
            <a:spAutoFit/>
          </a:bodyPr>
          <a:lstStyle/>
          <a:p>
            <a:pPr lvl="0" algn="ctr">
              <a:lnSpc>
                <a:spcPct val="115000"/>
              </a:lnSpc>
              <a:defRPr/>
            </a:pPr>
            <a:r>
              <a:rPr lang="ar-SA" sz="36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r>
              <a:rPr lang="ar-SA" sz="2500" b="1" dirty="0">
                <a:solidFill>
                  <a:srgbClr val="006666"/>
                </a:solidFill>
                <a:latin typeface="Arabic Typesetting" panose="03020402040406030203" pitchFamily="66" charset="-78"/>
                <a:cs typeface="Arabic Typesetting" panose="03020402040406030203" pitchFamily="66" charset="-78"/>
              </a:rPr>
              <a:t>،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92101566-4221-1613-D9BB-6205F2EC131B}"/>
              </a:ext>
            </a:extLst>
          </p:cNvPr>
          <p:cNvSpPr>
            <a:spLocks noGrp="1"/>
          </p:cNvSpPr>
          <p:nvPr>
            <p:ph type="dt" sz="half" idx="10"/>
          </p:nvPr>
        </p:nvSpPr>
        <p:spPr/>
        <p:txBody>
          <a:bodyPr/>
          <a:lstStyle/>
          <a:p>
            <a:fld id="{9E674A8E-7298-4768-A539-587B81C9D3BF}" type="uaqdatetime1">
              <a:rPr lang="ar-SA" smtClean="0"/>
              <a:t>10/06/1445</a:t>
            </a:fld>
            <a:endParaRPr lang="ar-SA"/>
          </a:p>
        </p:txBody>
      </p:sp>
    </p:spTree>
    <p:extLst>
      <p:ext uri="{BB962C8B-B14F-4D97-AF65-F5344CB8AC3E}">
        <p14:creationId xmlns:p14="http://schemas.microsoft.com/office/powerpoint/2010/main" val="363619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04EEC-06E7-8701-9B34-D0AB449F640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23</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1302026" y="593738"/>
            <a:ext cx="9054084" cy="729430"/>
          </a:xfrm>
          <a:prstGeom prst="rect">
            <a:avLst/>
          </a:prstGeom>
        </p:spPr>
        <p:txBody>
          <a:bodyPr wrap="square">
            <a:spAutoFit/>
          </a:bodyPr>
          <a:lstStyle/>
          <a:p>
            <a:pPr lvl="0" algn="ctr">
              <a:lnSpc>
                <a:spcPct val="115000"/>
              </a:lnSpc>
              <a:defRPr/>
            </a:pPr>
            <a:r>
              <a:rPr lang="ar-SA" sz="36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F0E6322D-97A4-F7B9-A3B6-2514E33226D8}"/>
              </a:ext>
            </a:extLst>
          </p:cNvPr>
          <p:cNvSpPr>
            <a:spLocks noGrp="1"/>
          </p:cNvSpPr>
          <p:nvPr>
            <p:ph type="dt" sz="half" idx="10"/>
          </p:nvPr>
        </p:nvSpPr>
        <p:spPr/>
        <p:txBody>
          <a:bodyPr/>
          <a:lstStyle/>
          <a:p>
            <a:fld id="{EAFEBE9A-AC79-4F45-AD37-0B2BD9ADCF9B}" type="uaqdatetime1">
              <a:rPr lang="ar-SA" smtClean="0"/>
              <a:t>10/06/1445</a:t>
            </a:fld>
            <a:endParaRPr lang="ar-SA"/>
          </a:p>
        </p:txBody>
      </p:sp>
    </p:spTree>
    <p:extLst>
      <p:ext uri="{BB962C8B-B14F-4D97-AF65-F5344CB8AC3E}">
        <p14:creationId xmlns:p14="http://schemas.microsoft.com/office/powerpoint/2010/main" val="1412418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04EEC-06E7-8701-9B34-D0AB449F640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24</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1302026" y="593738"/>
            <a:ext cx="9054084" cy="729430"/>
          </a:xfrm>
          <a:prstGeom prst="rect">
            <a:avLst/>
          </a:prstGeom>
        </p:spPr>
        <p:txBody>
          <a:bodyPr wrap="square">
            <a:spAutoFit/>
          </a:bodyPr>
          <a:lstStyle/>
          <a:p>
            <a:pPr lvl="0" algn="ctr">
              <a:lnSpc>
                <a:spcPct val="115000"/>
              </a:lnSpc>
              <a:defRPr/>
            </a:pPr>
            <a:r>
              <a:rPr lang="ar-SA" sz="36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F0E6322D-97A4-F7B9-A3B6-2514E33226D8}"/>
              </a:ext>
            </a:extLst>
          </p:cNvPr>
          <p:cNvSpPr>
            <a:spLocks noGrp="1"/>
          </p:cNvSpPr>
          <p:nvPr>
            <p:ph type="dt" sz="half" idx="10"/>
          </p:nvPr>
        </p:nvSpPr>
        <p:spPr/>
        <p:txBody>
          <a:bodyPr/>
          <a:lstStyle/>
          <a:p>
            <a:fld id="{EAFEBE9A-AC79-4F45-AD37-0B2BD9ADCF9B}" type="uaqdatetime1">
              <a:rPr lang="ar-SA" smtClean="0"/>
              <a:t>10/06/1445</a:t>
            </a:fld>
            <a:endParaRPr lang="ar-SA"/>
          </a:p>
        </p:txBody>
      </p:sp>
    </p:spTree>
    <p:extLst>
      <p:ext uri="{BB962C8B-B14F-4D97-AF65-F5344CB8AC3E}">
        <p14:creationId xmlns:p14="http://schemas.microsoft.com/office/powerpoint/2010/main" val="770948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3F58387-4823-8B1A-4DC7-E9339B98A42B}"/>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25</a:t>
            </a:fld>
            <a:endParaRPr lang="ar-SA"/>
          </a:p>
        </p:txBody>
      </p:sp>
      <p:sp>
        <p:nvSpPr>
          <p:cNvPr id="2" name="مربع نص 7">
            <a:extLst>
              <a:ext uri="{FF2B5EF4-FFF2-40B4-BE49-F238E27FC236}">
                <a16:creationId xmlns:a16="http://schemas.microsoft.com/office/drawing/2014/main" id="{5A5519CF-A824-0255-AE63-CD9D5CF28F8E}"/>
              </a:ext>
            </a:extLst>
          </p:cNvPr>
          <p:cNvSpPr txBox="1"/>
          <p:nvPr/>
        </p:nvSpPr>
        <p:spPr>
          <a:xfrm>
            <a:off x="1927358" y="1716918"/>
            <a:ext cx="7327656" cy="369332"/>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إس</a:t>
            </a:r>
          </a:p>
        </p:txBody>
      </p:sp>
      <p:sp>
        <p:nvSpPr>
          <p:cNvPr id="3" name="مربع نص 6">
            <a:extLst>
              <a:ext uri="{FF2B5EF4-FFF2-40B4-BE49-F238E27FC236}">
                <a16:creationId xmlns:a16="http://schemas.microsoft.com/office/drawing/2014/main" id="{2E75E6D1-E9E0-86BD-8F35-D5CDA58AEBC5}"/>
              </a:ext>
            </a:extLst>
          </p:cNvPr>
          <p:cNvSpPr txBox="1"/>
          <p:nvPr/>
        </p:nvSpPr>
        <p:spPr>
          <a:xfrm>
            <a:off x="1704229" y="2415879"/>
            <a:ext cx="45719"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5" name="مستطيل: زوايا مستديرة 14">
            <a:extLst>
              <a:ext uri="{FF2B5EF4-FFF2-40B4-BE49-F238E27FC236}">
                <a16:creationId xmlns:a16="http://schemas.microsoft.com/office/drawing/2014/main" id="{41E0D2F8-81A3-C8FC-0303-C7596182AC84}"/>
              </a:ext>
            </a:extLst>
          </p:cNvPr>
          <p:cNvSpPr/>
          <p:nvPr/>
        </p:nvSpPr>
        <p:spPr>
          <a:xfrm>
            <a:off x="673480" y="1716919"/>
            <a:ext cx="10474534" cy="408158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7" name="مربع نص 15">
            <a:extLst>
              <a:ext uri="{FF2B5EF4-FFF2-40B4-BE49-F238E27FC236}">
                <a16:creationId xmlns:a16="http://schemas.microsoft.com/office/drawing/2014/main" id="{25392379-9A86-CBE8-05C7-47104B3A8A99}"/>
              </a:ext>
            </a:extLst>
          </p:cNvPr>
          <p:cNvSpPr txBox="1"/>
          <p:nvPr/>
        </p:nvSpPr>
        <p:spPr>
          <a:xfrm>
            <a:off x="673480" y="1800037"/>
            <a:ext cx="10474534" cy="3323987"/>
          </a:xfrm>
          <a:prstGeom prst="rect">
            <a:avLst/>
          </a:prstGeom>
          <a:noFill/>
        </p:spPr>
        <p:txBody>
          <a:bodyPr wrap="square" rtlCol="1">
            <a:spAutoFit/>
          </a:bodyPr>
          <a:lstStyle/>
          <a:p>
            <a:pPr algn="r" defTabSz="457200" rtl="1">
              <a:lnSpc>
                <a:spcPct val="150000"/>
              </a:lnSpc>
              <a:defRPr/>
            </a:pPr>
            <a:r>
              <a:rPr lang="ar-SA"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أمثلة المشاركات بالخدمة المجتمعية والعمل التطوعي (الساعات التطوعية)  التي ساهم بها بخدمة المجتمع مثل</a:t>
            </a:r>
            <a:r>
              <a:rPr lang="en-US"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  </a:t>
            </a:r>
            <a:r>
              <a:rPr lang="ar-SA"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ساعات التطوع في منصة العمل التطوعي، منصة الهلال الاحمر السعودي، منصة التطوع الصحي....   • المشاركة في الحملات التطوعية أو أي أنشطة اجتماعية أو تعليمية توعوية منظمة تعود بالفائدة على المجتمع</a:t>
            </a:r>
            <a:endParaRPr lang="en-US"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a:p>
            <a:pPr marL="0" marR="0" lvl="0" indent="0" algn="r" defTabSz="457200" rtl="1" eaLnBrk="1" fontAlgn="auto" latinLnBrk="0" hangingPunct="1">
              <a:lnSpc>
                <a:spcPct val="150000"/>
              </a:lnSpc>
              <a:spcBef>
                <a:spcPts val="0"/>
              </a:spcBef>
              <a:spcAft>
                <a:spcPts val="0"/>
              </a:spcAft>
              <a:buClrTx/>
              <a:buSzTx/>
              <a:buFontTx/>
              <a:buNone/>
              <a:tabLst/>
              <a:defRPr/>
            </a:pPr>
            <a:r>
              <a:rPr kumimoji="0" lang="ar-SA" sz="3500" b="1" i="0" u="none" strike="noStrike" kern="1200" cap="none" spc="50" normalizeH="0" baseline="0" noProof="0" dirty="0">
                <a:ln w="0"/>
                <a:solidFill>
                  <a:srgbClr val="1E5155"/>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a:t>
            </a:r>
          </a:p>
        </p:txBody>
      </p:sp>
      <p:sp>
        <p:nvSpPr>
          <p:cNvPr id="8" name="مستطيل 1">
            <a:extLst>
              <a:ext uri="{FF2B5EF4-FFF2-40B4-BE49-F238E27FC236}">
                <a16:creationId xmlns:a16="http://schemas.microsoft.com/office/drawing/2014/main" id="{EC5BB7F7-00DC-E297-418D-885834CCD4E8}"/>
              </a:ext>
            </a:extLst>
          </p:cNvPr>
          <p:cNvSpPr/>
          <p:nvPr/>
        </p:nvSpPr>
        <p:spPr>
          <a:xfrm>
            <a:off x="-239233" y="474531"/>
            <a:ext cx="11052545" cy="658835"/>
          </a:xfrm>
          <a:prstGeom prst="rect">
            <a:avLst/>
          </a:prstGeom>
          <a:noFill/>
        </p:spPr>
        <p:txBody>
          <a:bodyPr wrap="square" lIns="91440" tIns="45720" rIns="91440" bIns="45720">
            <a:spAutoFit/>
          </a:bodyPr>
          <a:lstStyle/>
          <a:p>
            <a:pPr marL="0" marR="0" algn="r" rtl="1">
              <a:lnSpc>
                <a:spcPct val="107000"/>
              </a:lnSpc>
              <a:spcBef>
                <a:spcPts val="0"/>
              </a:spcBef>
              <a:spcAft>
                <a:spcPts val="800"/>
              </a:spcAft>
            </a:pP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السادس: خدمة المجتمع و العمل التطوعي</a:t>
            </a:r>
            <a:r>
              <a:rPr lang="en-US" sz="3200" kern="100" dirty="0">
                <a:effectLst/>
                <a:latin typeface="Calibri" panose="020F0502020204030204" pitchFamily="34" charset="0"/>
                <a:ea typeface="Calibri" panose="020F0502020204030204" pitchFamily="34" charset="0"/>
                <a:cs typeface="Arial" panose="020B0604020202020204" pitchFamily="34" charset="0"/>
              </a:rPr>
              <a:t> </a:t>
            </a:r>
            <a:r>
              <a:rPr lang="en-US" sz="3600" b="1" kern="100" dirty="0">
                <a:effectLst/>
                <a:latin typeface="Calibri" panose="020F0502020204030204" pitchFamily="34" charset="0"/>
                <a:ea typeface="Calibri" panose="020F0502020204030204" pitchFamily="34" charset="0"/>
                <a:cs typeface="Arial" panose="020B0604020202020204" pitchFamily="34" charset="0"/>
              </a:rPr>
              <a:t>Community services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مربع نص 2">
            <a:extLst>
              <a:ext uri="{FF2B5EF4-FFF2-40B4-BE49-F238E27FC236}">
                <a16:creationId xmlns:a16="http://schemas.microsoft.com/office/drawing/2014/main" id="{703B0D76-B121-8B2F-33FE-A666DD07B7B1}"/>
              </a:ext>
            </a:extLst>
          </p:cNvPr>
          <p:cNvSpPr txBox="1"/>
          <p:nvPr/>
        </p:nvSpPr>
        <p:spPr>
          <a:xfrm>
            <a:off x="5123096" y="5759139"/>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10" name="Date Placeholder 9">
            <a:extLst>
              <a:ext uri="{FF2B5EF4-FFF2-40B4-BE49-F238E27FC236}">
                <a16:creationId xmlns:a16="http://schemas.microsoft.com/office/drawing/2014/main" id="{9CA67717-B6E9-3031-A0BD-22C5C00BEACA}"/>
              </a:ext>
            </a:extLst>
          </p:cNvPr>
          <p:cNvSpPr>
            <a:spLocks noGrp="1"/>
          </p:cNvSpPr>
          <p:nvPr>
            <p:ph type="dt" sz="half" idx="10"/>
          </p:nvPr>
        </p:nvSpPr>
        <p:spPr/>
        <p:txBody>
          <a:bodyPr/>
          <a:lstStyle/>
          <a:p>
            <a:fld id="{ED3A98A2-CFE9-4B51-AFF2-B6610834A300}" type="uaqdatetime1">
              <a:rPr lang="ar-SA" smtClean="0"/>
              <a:t>10/06/1445</a:t>
            </a:fld>
            <a:endParaRPr lang="ar-SA"/>
          </a:p>
        </p:txBody>
      </p:sp>
    </p:spTree>
    <p:extLst>
      <p:ext uri="{BB962C8B-B14F-4D97-AF65-F5344CB8AC3E}">
        <p14:creationId xmlns:p14="http://schemas.microsoft.com/office/powerpoint/2010/main" val="3484467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64BD7D-03BA-980B-ECD2-308A78E70539}"/>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CF97B23-196D-EBDE-F22D-16D7959E515D}"/>
              </a:ext>
            </a:extLst>
          </p:cNvPr>
          <p:cNvSpPr>
            <a:spLocks noGrp="1"/>
          </p:cNvSpPr>
          <p:nvPr>
            <p:ph type="sldNum" sz="quarter" idx="12"/>
          </p:nvPr>
        </p:nvSpPr>
        <p:spPr/>
        <p:txBody>
          <a:bodyPr/>
          <a:lstStyle/>
          <a:p>
            <a:fld id="{B8037B11-A59B-F344-BF74-C4897707804B}" type="slidenum">
              <a:rPr lang="ar-SA" smtClean="0"/>
              <a:t>26</a:t>
            </a:fld>
            <a:endParaRPr lang="ar-SA"/>
          </a:p>
        </p:txBody>
      </p:sp>
      <p:sp>
        <p:nvSpPr>
          <p:cNvPr id="6" name="مستطيل 1">
            <a:extLst>
              <a:ext uri="{FF2B5EF4-FFF2-40B4-BE49-F238E27FC236}">
                <a16:creationId xmlns:a16="http://schemas.microsoft.com/office/drawing/2014/main" id="{9BBB7D4E-E345-528C-4445-5F991CF3F87A}"/>
              </a:ext>
            </a:extLst>
          </p:cNvPr>
          <p:cNvSpPr/>
          <p:nvPr/>
        </p:nvSpPr>
        <p:spPr>
          <a:xfrm>
            <a:off x="4051389" y="693129"/>
            <a:ext cx="6096000" cy="729430"/>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b="1" i="0" u="none" strike="noStrike" kern="1800" cap="none" spc="0" normalizeH="0" baseline="0" noProof="0" dirty="0">
                <a:ln>
                  <a:noFill/>
                </a:ln>
                <a:solidFill>
                  <a:srgbClr val="6AAC90">
                    <a:lumMod val="50000"/>
                  </a:srgbClr>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السادس</a:t>
            </a:r>
            <a:endParaRPr kumimoji="0" lang="en-US" sz="3600" b="0" i="0" u="none" strike="noStrike" kern="1200" cap="none" spc="0" normalizeH="0" baseline="0" noProof="0" dirty="0">
              <a:ln>
                <a:noFill/>
              </a:ln>
              <a:solidFill>
                <a:srgbClr val="6AAC90">
                  <a:lumMod val="50000"/>
                </a:srgbClr>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14026A68-8475-CCB6-C443-E172D4E3EC35}"/>
              </a:ext>
            </a:extLst>
          </p:cNvPr>
          <p:cNvSpPr txBox="1"/>
          <p:nvPr/>
        </p:nvSpPr>
        <p:spPr>
          <a:xfrm>
            <a:off x="125935" y="5740082"/>
            <a:ext cx="12066065" cy="553998"/>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30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 إرفاق مايثبت ذلك من شهادات أو أو وثائق عن كل مشاركة ( عدد الساعات التطوعية ) تم ذكرها أعلاه في الشريحة التي تليها</a:t>
            </a:r>
          </a:p>
        </p:txBody>
      </p:sp>
      <p:sp>
        <p:nvSpPr>
          <p:cNvPr id="3" name="Date Placeholder 2">
            <a:extLst>
              <a:ext uri="{FF2B5EF4-FFF2-40B4-BE49-F238E27FC236}">
                <a16:creationId xmlns:a16="http://schemas.microsoft.com/office/drawing/2014/main" id="{26ABF5B9-9AC5-E6DE-A3AE-652A419DEC01}"/>
              </a:ext>
            </a:extLst>
          </p:cNvPr>
          <p:cNvSpPr>
            <a:spLocks noGrp="1"/>
          </p:cNvSpPr>
          <p:nvPr>
            <p:ph type="dt" sz="half" idx="10"/>
          </p:nvPr>
        </p:nvSpPr>
        <p:spPr/>
        <p:txBody>
          <a:bodyPr/>
          <a:lstStyle/>
          <a:p>
            <a:fld id="{EB4B7F6D-C7CC-4C7E-9828-15EDA6981D59}" type="uaqdatetime1">
              <a:rPr lang="ar-SA" smtClean="0"/>
              <a:t>10/06/1445</a:t>
            </a:fld>
            <a:endParaRPr lang="ar-SA"/>
          </a:p>
        </p:txBody>
      </p:sp>
    </p:spTree>
    <p:extLst>
      <p:ext uri="{BB962C8B-B14F-4D97-AF65-F5344CB8AC3E}">
        <p14:creationId xmlns:p14="http://schemas.microsoft.com/office/powerpoint/2010/main" val="334134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9995C9-8FD4-4587-98C5-547C89F3CCAC}"/>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F9B32314-9116-5448-ACE8-212093640999}"/>
              </a:ext>
            </a:extLst>
          </p:cNvPr>
          <p:cNvSpPr>
            <a:spLocks noGrp="1"/>
          </p:cNvSpPr>
          <p:nvPr>
            <p:ph type="sldNum" sz="quarter" idx="12"/>
          </p:nvPr>
        </p:nvSpPr>
        <p:spPr/>
        <p:txBody>
          <a:bodyPr/>
          <a:lstStyle/>
          <a:p>
            <a:fld id="{B8037B11-A59B-F344-BF74-C4897707804B}" type="slidenum">
              <a:rPr lang="ar-SA" smtClean="0"/>
              <a:t>27</a:t>
            </a:fld>
            <a:endParaRPr lang="ar-SA"/>
          </a:p>
        </p:txBody>
      </p:sp>
      <p:sp>
        <p:nvSpPr>
          <p:cNvPr id="11" name="TextBox 10">
            <a:extLst>
              <a:ext uri="{FF2B5EF4-FFF2-40B4-BE49-F238E27FC236}">
                <a16:creationId xmlns:a16="http://schemas.microsoft.com/office/drawing/2014/main" id="{A97DC894-0FF8-2454-7533-0A9F9142D96E}"/>
              </a:ext>
            </a:extLst>
          </p:cNvPr>
          <p:cNvSpPr txBox="1"/>
          <p:nvPr/>
        </p:nvSpPr>
        <p:spPr>
          <a:xfrm>
            <a:off x="104034" y="627799"/>
            <a:ext cx="10819487" cy="63094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500" b="1" i="0" u="none" strike="noStrike" kern="1200" cap="none" spc="0" normalizeH="0" baseline="0" noProof="0" dirty="0">
                <a:ln>
                  <a:noFill/>
                </a:ln>
                <a:solidFill>
                  <a:srgbClr val="006666"/>
                </a:solidFill>
                <a:effectLst/>
                <a:uLnTx/>
                <a:uFillTx/>
                <a:latin typeface="Arabic Typesetting" panose="03020402040406030203" pitchFamily="66" charset="-78"/>
                <a:ea typeface="+mn-ea"/>
                <a:cs typeface="Arabic Typesetting" panose="03020402040406030203" pitchFamily="66" charset="-78"/>
              </a:rPr>
              <a:t>* إرفاق صورمن الشهادات أو الوثائق التي تثبت المشاركة ذات العلاقة بالمعيار السادس( الساعات التطوعية )  </a:t>
            </a:r>
          </a:p>
        </p:txBody>
      </p:sp>
      <p:sp>
        <p:nvSpPr>
          <p:cNvPr id="3" name="Date Placeholder 2">
            <a:extLst>
              <a:ext uri="{FF2B5EF4-FFF2-40B4-BE49-F238E27FC236}">
                <a16:creationId xmlns:a16="http://schemas.microsoft.com/office/drawing/2014/main" id="{1199F12C-DCFA-A09B-78AE-82695EAF112A}"/>
              </a:ext>
            </a:extLst>
          </p:cNvPr>
          <p:cNvSpPr>
            <a:spLocks noGrp="1"/>
          </p:cNvSpPr>
          <p:nvPr>
            <p:ph type="dt" sz="half" idx="10"/>
          </p:nvPr>
        </p:nvSpPr>
        <p:spPr/>
        <p:txBody>
          <a:bodyPr/>
          <a:lstStyle/>
          <a:p>
            <a:fld id="{C94E0C91-842B-4B52-BE7C-B10135E76DB9}" type="uaqdatetime1">
              <a:rPr lang="ar-SA" smtClean="0"/>
              <a:t>10/06/1445</a:t>
            </a:fld>
            <a:endParaRPr lang="ar-SA"/>
          </a:p>
        </p:txBody>
      </p:sp>
    </p:spTree>
    <p:extLst>
      <p:ext uri="{BB962C8B-B14F-4D97-AF65-F5344CB8AC3E}">
        <p14:creationId xmlns:p14="http://schemas.microsoft.com/office/powerpoint/2010/main" val="4228249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AC457B-8AE9-59E1-1086-3C05A5731FD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F9B32314-9116-5448-ACE8-212093640999}"/>
              </a:ext>
            </a:extLst>
          </p:cNvPr>
          <p:cNvSpPr>
            <a:spLocks noGrp="1"/>
          </p:cNvSpPr>
          <p:nvPr>
            <p:ph type="sldNum" sz="quarter" idx="12"/>
          </p:nvPr>
        </p:nvSpPr>
        <p:spPr/>
        <p:txBody>
          <a:bodyPr/>
          <a:lstStyle/>
          <a:p>
            <a:fld id="{B8037B11-A59B-F344-BF74-C4897707804B}" type="slidenum">
              <a:rPr lang="ar-SA" smtClean="0"/>
              <a:t>28</a:t>
            </a:fld>
            <a:endParaRPr lang="ar-SA"/>
          </a:p>
        </p:txBody>
      </p:sp>
      <p:sp>
        <p:nvSpPr>
          <p:cNvPr id="11" name="TextBox 10">
            <a:extLst>
              <a:ext uri="{FF2B5EF4-FFF2-40B4-BE49-F238E27FC236}">
                <a16:creationId xmlns:a16="http://schemas.microsoft.com/office/drawing/2014/main" id="{A97DC894-0FF8-2454-7533-0A9F9142D96E}"/>
              </a:ext>
            </a:extLst>
          </p:cNvPr>
          <p:cNvSpPr txBox="1"/>
          <p:nvPr/>
        </p:nvSpPr>
        <p:spPr>
          <a:xfrm>
            <a:off x="1649896" y="627799"/>
            <a:ext cx="9037153" cy="63094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500" b="1" i="0" u="none" strike="noStrike" kern="1200" cap="none" spc="0" normalizeH="0" baseline="0" noProof="0" dirty="0">
                <a:ln>
                  <a:noFill/>
                </a:ln>
                <a:solidFill>
                  <a:srgbClr val="006666"/>
                </a:solidFill>
                <a:effectLst/>
                <a:uLnTx/>
                <a:uFillTx/>
                <a:latin typeface="Arabic Typesetting" panose="03020402040406030203" pitchFamily="66" charset="-78"/>
                <a:ea typeface="+mn-ea"/>
                <a:cs typeface="Arabic Typesetting" panose="03020402040406030203" pitchFamily="66" charset="-78"/>
              </a:rPr>
              <a:t>* إرفاق صورمن الشهادات أو الوثائق التي تثبت المشاركة ذات العلاقة بالمعيار السادس </a:t>
            </a:r>
          </a:p>
        </p:txBody>
      </p:sp>
      <p:sp>
        <p:nvSpPr>
          <p:cNvPr id="3" name="Date Placeholder 2">
            <a:extLst>
              <a:ext uri="{FF2B5EF4-FFF2-40B4-BE49-F238E27FC236}">
                <a16:creationId xmlns:a16="http://schemas.microsoft.com/office/drawing/2014/main" id="{C5BB3005-2C5A-6DF9-7979-82612CC514AB}"/>
              </a:ext>
            </a:extLst>
          </p:cNvPr>
          <p:cNvSpPr>
            <a:spLocks noGrp="1"/>
          </p:cNvSpPr>
          <p:nvPr>
            <p:ph type="dt" sz="half" idx="10"/>
          </p:nvPr>
        </p:nvSpPr>
        <p:spPr/>
        <p:txBody>
          <a:bodyPr/>
          <a:lstStyle/>
          <a:p>
            <a:fld id="{9A372EAF-48C1-490D-92A6-A5B5181530F2}" type="uaqdatetime1">
              <a:rPr lang="ar-SA" smtClean="0"/>
              <a:t>10/06/1445</a:t>
            </a:fld>
            <a:endParaRPr lang="ar-SA"/>
          </a:p>
        </p:txBody>
      </p:sp>
    </p:spTree>
    <p:extLst>
      <p:ext uri="{BB962C8B-B14F-4D97-AF65-F5344CB8AC3E}">
        <p14:creationId xmlns:p14="http://schemas.microsoft.com/office/powerpoint/2010/main" val="3392060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8FD82A-BDF1-2377-869B-F121151D66C7}"/>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F9B32314-9116-5448-ACE8-212093640999}"/>
              </a:ext>
            </a:extLst>
          </p:cNvPr>
          <p:cNvSpPr>
            <a:spLocks noGrp="1"/>
          </p:cNvSpPr>
          <p:nvPr>
            <p:ph type="sldNum" sz="quarter" idx="12"/>
          </p:nvPr>
        </p:nvSpPr>
        <p:spPr/>
        <p:txBody>
          <a:bodyPr/>
          <a:lstStyle/>
          <a:p>
            <a:fld id="{B8037B11-A59B-F344-BF74-C4897707804B}" type="slidenum">
              <a:rPr lang="ar-SA" smtClean="0"/>
              <a:t>29</a:t>
            </a:fld>
            <a:endParaRPr lang="ar-SA"/>
          </a:p>
        </p:txBody>
      </p:sp>
      <p:sp>
        <p:nvSpPr>
          <p:cNvPr id="11" name="TextBox 10">
            <a:extLst>
              <a:ext uri="{FF2B5EF4-FFF2-40B4-BE49-F238E27FC236}">
                <a16:creationId xmlns:a16="http://schemas.microsoft.com/office/drawing/2014/main" id="{A97DC894-0FF8-2454-7533-0A9F9142D96E}"/>
              </a:ext>
            </a:extLst>
          </p:cNvPr>
          <p:cNvSpPr txBox="1"/>
          <p:nvPr/>
        </p:nvSpPr>
        <p:spPr>
          <a:xfrm>
            <a:off x="1649896" y="627799"/>
            <a:ext cx="9037153" cy="63094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500" b="1" i="0" u="none" strike="noStrike" kern="1200" cap="none" spc="0" normalizeH="0" baseline="0" noProof="0" dirty="0">
                <a:ln>
                  <a:noFill/>
                </a:ln>
                <a:solidFill>
                  <a:srgbClr val="006666"/>
                </a:solidFill>
                <a:effectLst/>
                <a:uLnTx/>
                <a:uFillTx/>
                <a:latin typeface="Arabic Typesetting" panose="03020402040406030203" pitchFamily="66" charset="-78"/>
                <a:ea typeface="+mn-ea"/>
                <a:cs typeface="Arabic Typesetting" panose="03020402040406030203" pitchFamily="66" charset="-78"/>
              </a:rPr>
              <a:t>* إرفاق صورمن الشهادات أو الوثائق التي تثبت المشاركة ذات العلاقة بالمعيار السادس </a:t>
            </a:r>
          </a:p>
        </p:txBody>
      </p:sp>
      <p:sp>
        <p:nvSpPr>
          <p:cNvPr id="3" name="Date Placeholder 2">
            <a:extLst>
              <a:ext uri="{FF2B5EF4-FFF2-40B4-BE49-F238E27FC236}">
                <a16:creationId xmlns:a16="http://schemas.microsoft.com/office/drawing/2014/main" id="{AD27EEB3-8FD0-CB9E-165F-F059F95A9D13}"/>
              </a:ext>
            </a:extLst>
          </p:cNvPr>
          <p:cNvSpPr>
            <a:spLocks noGrp="1"/>
          </p:cNvSpPr>
          <p:nvPr>
            <p:ph type="dt" sz="half" idx="10"/>
          </p:nvPr>
        </p:nvSpPr>
        <p:spPr/>
        <p:txBody>
          <a:bodyPr/>
          <a:lstStyle/>
          <a:p>
            <a:fld id="{DE887F21-F74F-4E3E-A8C1-163F4B08829C}" type="uaqdatetime1">
              <a:rPr lang="ar-SA" smtClean="0"/>
              <a:t>10/06/1445</a:t>
            </a:fld>
            <a:endParaRPr lang="ar-SA"/>
          </a:p>
        </p:txBody>
      </p:sp>
    </p:spTree>
    <p:extLst>
      <p:ext uri="{BB962C8B-B14F-4D97-AF65-F5344CB8AC3E}">
        <p14:creationId xmlns:p14="http://schemas.microsoft.com/office/powerpoint/2010/main" val="83489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6">
            <a:extLst>
              <a:ext uri="{FF2B5EF4-FFF2-40B4-BE49-F238E27FC236}">
                <a16:creationId xmlns:a16="http://schemas.microsoft.com/office/drawing/2014/main" id="{D2DB5FFB-99B3-5861-2B01-36F089C52D95}"/>
              </a:ext>
            </a:extLst>
          </p:cNvPr>
          <p:cNvSpPr txBox="1"/>
          <p:nvPr/>
        </p:nvSpPr>
        <p:spPr>
          <a:xfrm>
            <a:off x="1704229" y="2415879"/>
            <a:ext cx="45719" cy="369332"/>
          </a:xfrm>
          <a:prstGeom prst="rect">
            <a:avLst/>
          </a:prstGeom>
          <a:noFill/>
        </p:spPr>
        <p:txBody>
          <a:bodyPr wrap="square" rtlCol="1">
            <a:spAutoFit/>
          </a:bodyPr>
          <a:lstStyle/>
          <a:p>
            <a:endParaRPr lang="ar-SA" dirty="0"/>
          </a:p>
        </p:txBody>
      </p:sp>
      <p:sp>
        <p:nvSpPr>
          <p:cNvPr id="11" name="مستطيل: زوايا مستديرة 14">
            <a:extLst>
              <a:ext uri="{FF2B5EF4-FFF2-40B4-BE49-F238E27FC236}">
                <a16:creationId xmlns:a16="http://schemas.microsoft.com/office/drawing/2014/main" id="{7540766E-AC1F-814E-4D84-17CCAD1A5A9C}"/>
              </a:ext>
            </a:extLst>
          </p:cNvPr>
          <p:cNvSpPr/>
          <p:nvPr/>
        </p:nvSpPr>
        <p:spPr>
          <a:xfrm>
            <a:off x="3097109" y="2929549"/>
            <a:ext cx="6667928" cy="1670819"/>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12" name="مربع نص 15">
            <a:extLst>
              <a:ext uri="{FF2B5EF4-FFF2-40B4-BE49-F238E27FC236}">
                <a16:creationId xmlns:a16="http://schemas.microsoft.com/office/drawing/2014/main" id="{1B41AF3A-96D7-AC41-5AA2-DF3E70BFAABF}"/>
              </a:ext>
            </a:extLst>
          </p:cNvPr>
          <p:cNvSpPr txBox="1"/>
          <p:nvPr/>
        </p:nvSpPr>
        <p:spPr>
          <a:xfrm>
            <a:off x="4617983" y="3402174"/>
            <a:ext cx="4931595" cy="646331"/>
          </a:xfrm>
          <a:prstGeom prst="rect">
            <a:avLst/>
          </a:prstGeom>
          <a:noFill/>
        </p:spPr>
        <p:txBody>
          <a:bodyPr wrap="square" rtlCol="1">
            <a:spAutoFit/>
          </a:bodyPr>
          <a:lstStyle/>
          <a:p>
            <a:pPr algn="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المعدل التراكمي من 4 :</a:t>
            </a:r>
          </a:p>
        </p:txBody>
      </p:sp>
      <p:sp>
        <p:nvSpPr>
          <p:cNvPr id="13" name="مستطيل 1">
            <a:extLst>
              <a:ext uri="{FF2B5EF4-FFF2-40B4-BE49-F238E27FC236}">
                <a16:creationId xmlns:a16="http://schemas.microsoft.com/office/drawing/2014/main" id="{2A254A13-652A-CE42-3AF5-946C3304BA72}"/>
              </a:ext>
            </a:extLst>
          </p:cNvPr>
          <p:cNvSpPr/>
          <p:nvPr/>
        </p:nvSpPr>
        <p:spPr>
          <a:xfrm>
            <a:off x="569448" y="367509"/>
            <a:ext cx="10549276" cy="584775"/>
          </a:xfrm>
          <a:prstGeom prst="rect">
            <a:avLst/>
          </a:prstGeom>
          <a:noFill/>
        </p:spPr>
        <p:txBody>
          <a:bodyPr wrap="square" lIns="91440" tIns="45720" rIns="91440" bIns="45720">
            <a:spAutoFit/>
          </a:bodyPr>
          <a:lstStyle/>
          <a:p>
            <a:pPr marL="571500" indent="-571500" algn="ctr" rtl="1">
              <a:buFont typeface="Wingdings" panose="05000000000000000000" pitchFamily="2" charset="2"/>
              <a:buChar char="§"/>
            </a:pPr>
            <a:r>
              <a:rPr lang="ar-SA" sz="3200" b="1" kern="100" dirty="0">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الأول :المعدل التراكمي </a:t>
            </a:r>
            <a:r>
              <a:rPr lang="en-US" sz="2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Overall academic performance</a:t>
            </a:r>
            <a:r>
              <a:rPr lang="ar-SA" sz="2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ar-SA" sz="4400" b="1" cap="none" spc="50" dirty="0">
              <a:ln w="0"/>
              <a:solidFill>
                <a:srgbClr val="008080"/>
              </a:solidFill>
              <a:effectLst>
                <a:innerShdw blurRad="63500" dist="50800" dir="13500000">
                  <a:srgbClr val="000000">
                    <a:alpha val="50000"/>
                  </a:srgbClr>
                </a:innerShdw>
              </a:effectLst>
              <a:highlight>
                <a:srgbClr val="FFFF00"/>
              </a:highlight>
            </a:endParaRPr>
          </a:p>
        </p:txBody>
      </p:sp>
      <p:sp>
        <p:nvSpPr>
          <p:cNvPr id="14" name="مستطيل 2">
            <a:extLst>
              <a:ext uri="{FF2B5EF4-FFF2-40B4-BE49-F238E27FC236}">
                <a16:creationId xmlns:a16="http://schemas.microsoft.com/office/drawing/2014/main" id="{CBD24E5F-5EEC-0E9B-9D81-C3999062C51D}"/>
              </a:ext>
            </a:extLst>
          </p:cNvPr>
          <p:cNvSpPr/>
          <p:nvPr/>
        </p:nvSpPr>
        <p:spPr>
          <a:xfrm>
            <a:off x="8695766" y="5525481"/>
            <a:ext cx="3276859" cy="477054"/>
          </a:xfrm>
          <a:prstGeom prst="rect">
            <a:avLst/>
          </a:prstGeom>
        </p:spPr>
        <p:txBody>
          <a:bodyPr wrap="none">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فضلاً إرفاق صورة من السجل الأكاديمي . </a:t>
            </a:r>
          </a:p>
        </p:txBody>
      </p:sp>
      <p:sp>
        <p:nvSpPr>
          <p:cNvPr id="3" name="Slide Number Placeholder 2">
            <a:extLst>
              <a:ext uri="{FF2B5EF4-FFF2-40B4-BE49-F238E27FC236}">
                <a16:creationId xmlns:a16="http://schemas.microsoft.com/office/drawing/2014/main" id="{6D962B49-0FD9-EC19-1575-295DE5CD65B7}"/>
              </a:ext>
            </a:extLst>
          </p:cNvPr>
          <p:cNvSpPr>
            <a:spLocks noGrp="1"/>
          </p:cNvSpPr>
          <p:nvPr>
            <p:ph type="sldNum" sz="quarter" idx="12"/>
          </p:nvPr>
        </p:nvSpPr>
        <p:spPr/>
        <p:txBody>
          <a:bodyPr/>
          <a:lstStyle/>
          <a:p>
            <a:fld id="{B8037B11-A59B-F344-BF74-C4897707804B}" type="slidenum">
              <a:rPr lang="ar-SA" smtClean="0"/>
              <a:t>3</a:t>
            </a:fld>
            <a:endParaRPr lang="ar-SA"/>
          </a:p>
        </p:txBody>
      </p:sp>
      <p:sp>
        <p:nvSpPr>
          <p:cNvPr id="6" name="Date Placeholder 5">
            <a:extLst>
              <a:ext uri="{FF2B5EF4-FFF2-40B4-BE49-F238E27FC236}">
                <a16:creationId xmlns:a16="http://schemas.microsoft.com/office/drawing/2014/main" id="{E7FE3C4A-94D2-5BBD-CBA4-648C577917D2}"/>
              </a:ext>
            </a:extLst>
          </p:cNvPr>
          <p:cNvSpPr>
            <a:spLocks noGrp="1"/>
          </p:cNvSpPr>
          <p:nvPr>
            <p:ph type="dt" sz="half" idx="10"/>
          </p:nvPr>
        </p:nvSpPr>
        <p:spPr/>
        <p:txBody>
          <a:bodyPr/>
          <a:lstStyle/>
          <a:p>
            <a:fld id="{81F0F462-6785-40B5-9B7D-E3B4E40F37FD}" type="uaqdatetime1">
              <a:rPr lang="ar-SA" smtClean="0"/>
              <a:t>10/06/1445</a:t>
            </a:fld>
            <a:endParaRPr lang="ar-SA"/>
          </a:p>
        </p:txBody>
      </p:sp>
      <p:sp>
        <p:nvSpPr>
          <p:cNvPr id="7" name="Footer Placeholder 6">
            <a:extLst>
              <a:ext uri="{FF2B5EF4-FFF2-40B4-BE49-F238E27FC236}">
                <a16:creationId xmlns:a16="http://schemas.microsoft.com/office/drawing/2014/main" id="{826FFBF7-A31F-1605-5208-01B2CF095E7C}"/>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4216266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7">
            <a:extLst>
              <a:ext uri="{FF2B5EF4-FFF2-40B4-BE49-F238E27FC236}">
                <a16:creationId xmlns:a16="http://schemas.microsoft.com/office/drawing/2014/main" id="{F89E2B88-03A4-8776-12FB-3877D000BDA4}"/>
              </a:ext>
            </a:extLst>
          </p:cNvPr>
          <p:cNvSpPr txBox="1"/>
          <p:nvPr/>
        </p:nvSpPr>
        <p:spPr>
          <a:xfrm>
            <a:off x="3914777" y="1796388"/>
            <a:ext cx="6045200" cy="369332"/>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إس</a:t>
            </a:r>
          </a:p>
        </p:txBody>
      </p:sp>
      <p:sp>
        <p:nvSpPr>
          <p:cNvPr id="7" name="مربع نص 6">
            <a:extLst>
              <a:ext uri="{FF2B5EF4-FFF2-40B4-BE49-F238E27FC236}">
                <a16:creationId xmlns:a16="http://schemas.microsoft.com/office/drawing/2014/main" id="{59265D14-0918-383D-7CAE-FB233487A297}"/>
              </a:ext>
            </a:extLst>
          </p:cNvPr>
          <p:cNvSpPr txBox="1"/>
          <p:nvPr/>
        </p:nvSpPr>
        <p:spPr>
          <a:xfrm>
            <a:off x="1704229" y="2415879"/>
            <a:ext cx="45719"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8" name="مستطيل: زوايا مستديرة 14">
            <a:extLst>
              <a:ext uri="{FF2B5EF4-FFF2-40B4-BE49-F238E27FC236}">
                <a16:creationId xmlns:a16="http://schemas.microsoft.com/office/drawing/2014/main" id="{A6CFB098-2A11-259F-969F-5B15DF59A2CA}"/>
              </a:ext>
            </a:extLst>
          </p:cNvPr>
          <p:cNvSpPr/>
          <p:nvPr/>
        </p:nvSpPr>
        <p:spPr>
          <a:xfrm>
            <a:off x="574923" y="1991323"/>
            <a:ext cx="10344134" cy="3188067"/>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9" name="مربع نص 15">
            <a:extLst>
              <a:ext uri="{FF2B5EF4-FFF2-40B4-BE49-F238E27FC236}">
                <a16:creationId xmlns:a16="http://schemas.microsoft.com/office/drawing/2014/main" id="{90A3D723-1903-382C-C722-72451C06B5CF}"/>
              </a:ext>
            </a:extLst>
          </p:cNvPr>
          <p:cNvSpPr txBox="1"/>
          <p:nvPr/>
        </p:nvSpPr>
        <p:spPr>
          <a:xfrm>
            <a:off x="525643" y="2661160"/>
            <a:ext cx="10096728" cy="1200329"/>
          </a:xfrm>
          <a:prstGeom prst="rect">
            <a:avLst/>
          </a:prstGeom>
          <a:noFill/>
        </p:spPr>
        <p:txBody>
          <a:bodyPr wrap="square" rtlCol="1">
            <a:spAutoFit/>
          </a:bodyPr>
          <a:lstStyle/>
          <a:p>
            <a:pPr marR="0" lvl="0" algn="r" defTabSz="457200" rtl="1" eaLnBrk="1" fontAlgn="auto" latinLnBrk="0" hangingPunct="1">
              <a:lnSpc>
                <a:spcPct val="100000"/>
              </a:lnSpc>
              <a:spcBef>
                <a:spcPts val="0"/>
              </a:spcBef>
              <a:spcAft>
                <a:spcPts val="0"/>
              </a:spcAft>
              <a:buClrTx/>
              <a:buSzTx/>
              <a:tabLst/>
              <a:defRPr/>
            </a:pPr>
            <a:r>
              <a:rPr kumimoji="0" lang="ar-SA" sz="36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أمثلة عن الحصول على جائزة: • من خارج الكلية، محلية أو إقليمية أو عالمية باسم الكلية،. • جوائز تفوق علمي •الحصول على جائزة للمشاركة في أنشطة ومسابقات رياضيه او ثقافيه أو علمية</a:t>
            </a:r>
          </a:p>
        </p:txBody>
      </p:sp>
      <p:sp>
        <p:nvSpPr>
          <p:cNvPr id="11" name="مربع نص 2">
            <a:extLst>
              <a:ext uri="{FF2B5EF4-FFF2-40B4-BE49-F238E27FC236}">
                <a16:creationId xmlns:a16="http://schemas.microsoft.com/office/drawing/2014/main" id="{1C056920-490D-2A56-1115-D941B7971886}"/>
              </a:ext>
            </a:extLst>
          </p:cNvPr>
          <p:cNvSpPr txBox="1"/>
          <p:nvPr/>
        </p:nvSpPr>
        <p:spPr>
          <a:xfrm>
            <a:off x="5267962" y="5779274"/>
            <a:ext cx="6924038"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جائزة</a:t>
            </a:r>
          </a:p>
        </p:txBody>
      </p:sp>
      <p:sp>
        <p:nvSpPr>
          <p:cNvPr id="2" name="Footer Placeholder 1">
            <a:extLst>
              <a:ext uri="{FF2B5EF4-FFF2-40B4-BE49-F238E27FC236}">
                <a16:creationId xmlns:a16="http://schemas.microsoft.com/office/drawing/2014/main" id="{06FC0AB3-3DBA-4EA9-9C27-8EB93570CA3E}"/>
              </a:ext>
            </a:extLst>
          </p:cNvPr>
          <p:cNvSpPr>
            <a:spLocks noGrp="1"/>
          </p:cNvSpPr>
          <p:nvPr>
            <p:ph type="ftr" sz="quarter" idx="11"/>
          </p:nvPr>
        </p:nvSpPr>
        <p:spPr/>
        <p:txBody>
          <a:bodyPr/>
          <a:lstStyle/>
          <a:p>
            <a:r>
              <a:rPr lang="en-GB"/>
              <a:t>Prof. Hala Kamel </a:t>
            </a:r>
            <a:endParaRPr lang="ar-SA"/>
          </a:p>
        </p:txBody>
      </p:sp>
      <p:sp>
        <p:nvSpPr>
          <p:cNvPr id="3" name="Slide Number Placeholder 2">
            <a:extLst>
              <a:ext uri="{FF2B5EF4-FFF2-40B4-BE49-F238E27FC236}">
                <a16:creationId xmlns:a16="http://schemas.microsoft.com/office/drawing/2014/main" id="{F9BADEA9-2E58-AF35-B75F-46EFC09D6485}"/>
              </a:ext>
            </a:extLst>
          </p:cNvPr>
          <p:cNvSpPr>
            <a:spLocks noGrp="1"/>
          </p:cNvSpPr>
          <p:nvPr>
            <p:ph type="sldNum" sz="quarter" idx="12"/>
          </p:nvPr>
        </p:nvSpPr>
        <p:spPr/>
        <p:txBody>
          <a:bodyPr/>
          <a:lstStyle/>
          <a:p>
            <a:fld id="{B8037B11-A59B-F344-BF74-C4897707804B}" type="slidenum">
              <a:rPr lang="ar-SA" smtClean="0"/>
              <a:t>30</a:t>
            </a:fld>
            <a:endParaRPr lang="ar-SA"/>
          </a:p>
        </p:txBody>
      </p:sp>
      <p:sp>
        <p:nvSpPr>
          <p:cNvPr id="13" name="TextBox 12">
            <a:extLst>
              <a:ext uri="{FF2B5EF4-FFF2-40B4-BE49-F238E27FC236}">
                <a16:creationId xmlns:a16="http://schemas.microsoft.com/office/drawing/2014/main" id="{55209A93-6E51-C2B7-1925-BB0099E2AE0D}"/>
              </a:ext>
            </a:extLst>
          </p:cNvPr>
          <p:cNvSpPr txBox="1"/>
          <p:nvPr/>
        </p:nvSpPr>
        <p:spPr>
          <a:xfrm>
            <a:off x="2053876" y="354355"/>
            <a:ext cx="8425020" cy="530145"/>
          </a:xfrm>
          <a:prstGeom prst="rect">
            <a:avLst/>
          </a:prstGeom>
          <a:noFill/>
        </p:spPr>
        <p:txBody>
          <a:bodyPr wrap="square">
            <a:spAutoFit/>
          </a:bodyPr>
          <a:lstStyle/>
          <a:p>
            <a:pPr marL="0" marR="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السابع:  الحصول على جائزة  </a:t>
            </a:r>
            <a:r>
              <a:rPr lang="en-US" sz="2800" kern="100" dirty="0">
                <a:effectLst/>
                <a:latin typeface="Calibri" panose="020F0502020204030204" pitchFamily="34" charset="0"/>
                <a:ea typeface="Calibri" panose="020F0502020204030204" pitchFamily="34" charset="0"/>
                <a:cs typeface="Arial" panose="020B0604020202020204" pitchFamily="34" charset="0"/>
              </a:rPr>
              <a:t>  </a:t>
            </a:r>
            <a:r>
              <a:rPr lang="en-US" sz="2800" b="1" kern="100" dirty="0">
                <a:effectLst/>
                <a:latin typeface="Calibri" panose="020F0502020204030204" pitchFamily="34" charset="0"/>
                <a:ea typeface="Calibri" panose="020F0502020204030204" pitchFamily="34" charset="0"/>
                <a:cs typeface="Arial" panose="020B0604020202020204" pitchFamily="34" charset="0"/>
              </a:rPr>
              <a:t>Awards and recognition</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Date Placeholder 13">
            <a:extLst>
              <a:ext uri="{FF2B5EF4-FFF2-40B4-BE49-F238E27FC236}">
                <a16:creationId xmlns:a16="http://schemas.microsoft.com/office/drawing/2014/main" id="{BE6FC899-81B4-4407-0E9D-CFF01628CCF1}"/>
              </a:ext>
            </a:extLst>
          </p:cNvPr>
          <p:cNvSpPr>
            <a:spLocks noGrp="1"/>
          </p:cNvSpPr>
          <p:nvPr>
            <p:ph type="dt" sz="half" idx="10"/>
          </p:nvPr>
        </p:nvSpPr>
        <p:spPr/>
        <p:txBody>
          <a:bodyPr/>
          <a:lstStyle/>
          <a:p>
            <a:fld id="{614AF6E1-EBD1-40D5-A3EA-3708824F06F2}" type="uaqdatetime1">
              <a:rPr lang="ar-SA" smtClean="0"/>
              <a:t>10/06/1445</a:t>
            </a:fld>
            <a:endParaRPr lang="ar-SA"/>
          </a:p>
        </p:txBody>
      </p:sp>
    </p:spTree>
    <p:extLst>
      <p:ext uri="{BB962C8B-B14F-4D97-AF65-F5344CB8AC3E}">
        <p14:creationId xmlns:p14="http://schemas.microsoft.com/office/powerpoint/2010/main" val="3582275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974908-B41F-B5B8-95A4-6020606CD2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31</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4120962" y="603677"/>
            <a:ext cx="6096000" cy="729430"/>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السابع</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0838ECD5-C93A-A4ED-E72B-E614406F9EAC}"/>
              </a:ext>
            </a:extLst>
          </p:cNvPr>
          <p:cNvSpPr txBox="1"/>
          <p:nvPr/>
        </p:nvSpPr>
        <p:spPr>
          <a:xfrm>
            <a:off x="4959777" y="5802364"/>
            <a:ext cx="6924038"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جائزة</a:t>
            </a:r>
          </a:p>
        </p:txBody>
      </p:sp>
      <p:sp>
        <p:nvSpPr>
          <p:cNvPr id="3" name="Date Placeholder 2">
            <a:extLst>
              <a:ext uri="{FF2B5EF4-FFF2-40B4-BE49-F238E27FC236}">
                <a16:creationId xmlns:a16="http://schemas.microsoft.com/office/drawing/2014/main" id="{EDC3B415-0A23-3A0C-0826-21555EC887E9}"/>
              </a:ext>
            </a:extLst>
          </p:cNvPr>
          <p:cNvSpPr>
            <a:spLocks noGrp="1"/>
          </p:cNvSpPr>
          <p:nvPr>
            <p:ph type="dt" sz="half" idx="10"/>
          </p:nvPr>
        </p:nvSpPr>
        <p:spPr/>
        <p:txBody>
          <a:bodyPr/>
          <a:lstStyle/>
          <a:p>
            <a:fld id="{C1F920EA-50B5-4D45-A489-7DA6F26F27B6}" type="uaqdatetime1">
              <a:rPr lang="ar-SA" smtClean="0"/>
              <a:t>10/06/1445</a:t>
            </a:fld>
            <a:endParaRPr lang="ar-SA"/>
          </a:p>
        </p:txBody>
      </p:sp>
    </p:spTree>
    <p:extLst>
      <p:ext uri="{BB962C8B-B14F-4D97-AF65-F5344CB8AC3E}">
        <p14:creationId xmlns:p14="http://schemas.microsoft.com/office/powerpoint/2010/main" val="1876074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32</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السابع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10/06/1445</a:t>
            </a:fld>
            <a:endParaRPr lang="ar-SA"/>
          </a:p>
        </p:txBody>
      </p:sp>
    </p:spTree>
    <p:extLst>
      <p:ext uri="{BB962C8B-B14F-4D97-AF65-F5344CB8AC3E}">
        <p14:creationId xmlns:p14="http://schemas.microsoft.com/office/powerpoint/2010/main" val="415533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33</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السابع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10/06/1445</a:t>
            </a:fld>
            <a:endParaRPr lang="ar-SA"/>
          </a:p>
        </p:txBody>
      </p:sp>
    </p:spTree>
    <p:extLst>
      <p:ext uri="{BB962C8B-B14F-4D97-AF65-F5344CB8AC3E}">
        <p14:creationId xmlns:p14="http://schemas.microsoft.com/office/powerpoint/2010/main" val="193273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34</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السابع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10/06/1445</a:t>
            </a:fld>
            <a:endParaRPr lang="ar-SA"/>
          </a:p>
        </p:txBody>
      </p:sp>
    </p:spTree>
    <p:extLst>
      <p:ext uri="{BB962C8B-B14F-4D97-AF65-F5344CB8AC3E}">
        <p14:creationId xmlns:p14="http://schemas.microsoft.com/office/powerpoint/2010/main" val="226527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7">
            <a:extLst>
              <a:ext uri="{FF2B5EF4-FFF2-40B4-BE49-F238E27FC236}">
                <a16:creationId xmlns:a16="http://schemas.microsoft.com/office/drawing/2014/main" id="{F89E2B88-03A4-8776-12FB-3877D000BDA4}"/>
              </a:ext>
            </a:extLst>
          </p:cNvPr>
          <p:cNvSpPr txBox="1"/>
          <p:nvPr/>
        </p:nvSpPr>
        <p:spPr>
          <a:xfrm>
            <a:off x="3914777" y="1796388"/>
            <a:ext cx="6045200" cy="369332"/>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إس</a:t>
            </a:r>
          </a:p>
        </p:txBody>
      </p:sp>
      <p:sp>
        <p:nvSpPr>
          <p:cNvPr id="7" name="مربع نص 6">
            <a:extLst>
              <a:ext uri="{FF2B5EF4-FFF2-40B4-BE49-F238E27FC236}">
                <a16:creationId xmlns:a16="http://schemas.microsoft.com/office/drawing/2014/main" id="{59265D14-0918-383D-7CAE-FB233487A297}"/>
              </a:ext>
            </a:extLst>
          </p:cNvPr>
          <p:cNvSpPr txBox="1"/>
          <p:nvPr/>
        </p:nvSpPr>
        <p:spPr>
          <a:xfrm>
            <a:off x="1704229" y="2415879"/>
            <a:ext cx="45719"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8" name="مستطيل: زوايا مستديرة 14">
            <a:extLst>
              <a:ext uri="{FF2B5EF4-FFF2-40B4-BE49-F238E27FC236}">
                <a16:creationId xmlns:a16="http://schemas.microsoft.com/office/drawing/2014/main" id="{A6CFB098-2A11-259F-969F-5B15DF59A2CA}"/>
              </a:ext>
            </a:extLst>
          </p:cNvPr>
          <p:cNvSpPr/>
          <p:nvPr/>
        </p:nvSpPr>
        <p:spPr>
          <a:xfrm>
            <a:off x="574923" y="1991323"/>
            <a:ext cx="10344134" cy="3188067"/>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9" name="مربع نص 15">
            <a:extLst>
              <a:ext uri="{FF2B5EF4-FFF2-40B4-BE49-F238E27FC236}">
                <a16:creationId xmlns:a16="http://schemas.microsoft.com/office/drawing/2014/main" id="{90A3D723-1903-382C-C722-72451C06B5CF}"/>
              </a:ext>
            </a:extLst>
          </p:cNvPr>
          <p:cNvSpPr txBox="1"/>
          <p:nvPr/>
        </p:nvSpPr>
        <p:spPr>
          <a:xfrm>
            <a:off x="574923" y="2661160"/>
            <a:ext cx="10047448" cy="1200329"/>
          </a:xfrm>
          <a:prstGeom prst="rect">
            <a:avLst/>
          </a:prstGeom>
          <a:noFill/>
        </p:spPr>
        <p:txBody>
          <a:bodyPr wrap="square" rtlCol="1">
            <a:spAutoFit/>
          </a:bodyPr>
          <a:lstStyle/>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تتضمن المشاركة في الأعمال الابتكارية أو براءات  أو تسجيل اختراع، </a:t>
            </a:r>
            <a:r>
              <a:rPr lang="ar-SA" sz="3600" b="1" spc="50" dirty="0" err="1">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الهاكاثون</a:t>
            </a: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أو برامج التشغيل وريادة الأعمال </a:t>
            </a:r>
          </a:p>
        </p:txBody>
      </p:sp>
      <p:sp>
        <p:nvSpPr>
          <p:cNvPr id="11" name="مربع نص 2">
            <a:extLst>
              <a:ext uri="{FF2B5EF4-FFF2-40B4-BE49-F238E27FC236}">
                <a16:creationId xmlns:a16="http://schemas.microsoft.com/office/drawing/2014/main" id="{1C056920-490D-2A56-1115-D941B7971886}"/>
              </a:ext>
            </a:extLst>
          </p:cNvPr>
          <p:cNvSpPr txBox="1"/>
          <p:nvPr/>
        </p:nvSpPr>
        <p:spPr>
          <a:xfrm>
            <a:off x="4742121" y="5779274"/>
            <a:ext cx="7449879"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أو براءة اختراع أو برامج ريادة أعمال  </a:t>
            </a:r>
          </a:p>
        </p:txBody>
      </p:sp>
      <p:sp>
        <p:nvSpPr>
          <p:cNvPr id="2" name="Footer Placeholder 1">
            <a:extLst>
              <a:ext uri="{FF2B5EF4-FFF2-40B4-BE49-F238E27FC236}">
                <a16:creationId xmlns:a16="http://schemas.microsoft.com/office/drawing/2014/main" id="{06FC0AB3-3DBA-4EA9-9C27-8EB93570CA3E}"/>
              </a:ext>
            </a:extLst>
          </p:cNvPr>
          <p:cNvSpPr>
            <a:spLocks noGrp="1"/>
          </p:cNvSpPr>
          <p:nvPr>
            <p:ph type="ftr" sz="quarter" idx="11"/>
          </p:nvPr>
        </p:nvSpPr>
        <p:spPr/>
        <p:txBody>
          <a:bodyPr/>
          <a:lstStyle/>
          <a:p>
            <a:r>
              <a:rPr lang="en-GB"/>
              <a:t>Prof. Hala Kamel </a:t>
            </a:r>
            <a:endParaRPr lang="ar-SA"/>
          </a:p>
        </p:txBody>
      </p:sp>
      <p:sp>
        <p:nvSpPr>
          <p:cNvPr id="3" name="Slide Number Placeholder 2">
            <a:extLst>
              <a:ext uri="{FF2B5EF4-FFF2-40B4-BE49-F238E27FC236}">
                <a16:creationId xmlns:a16="http://schemas.microsoft.com/office/drawing/2014/main" id="{F9BADEA9-2E58-AF35-B75F-46EFC09D6485}"/>
              </a:ext>
            </a:extLst>
          </p:cNvPr>
          <p:cNvSpPr>
            <a:spLocks noGrp="1"/>
          </p:cNvSpPr>
          <p:nvPr>
            <p:ph type="sldNum" sz="quarter" idx="12"/>
          </p:nvPr>
        </p:nvSpPr>
        <p:spPr/>
        <p:txBody>
          <a:bodyPr/>
          <a:lstStyle/>
          <a:p>
            <a:fld id="{B8037B11-A59B-F344-BF74-C4897707804B}" type="slidenum">
              <a:rPr lang="ar-SA" smtClean="0"/>
              <a:t>35</a:t>
            </a:fld>
            <a:endParaRPr lang="ar-SA"/>
          </a:p>
        </p:txBody>
      </p:sp>
      <p:sp>
        <p:nvSpPr>
          <p:cNvPr id="13" name="TextBox 12">
            <a:extLst>
              <a:ext uri="{FF2B5EF4-FFF2-40B4-BE49-F238E27FC236}">
                <a16:creationId xmlns:a16="http://schemas.microsoft.com/office/drawing/2014/main" id="{55209A93-6E51-C2B7-1925-BB0099E2AE0D}"/>
              </a:ext>
            </a:extLst>
          </p:cNvPr>
          <p:cNvSpPr txBox="1"/>
          <p:nvPr/>
        </p:nvSpPr>
        <p:spPr>
          <a:xfrm>
            <a:off x="382168" y="354355"/>
            <a:ext cx="10096728" cy="530145"/>
          </a:xfrm>
          <a:prstGeom prst="rect">
            <a:avLst/>
          </a:prstGeom>
          <a:noFill/>
        </p:spPr>
        <p:txBody>
          <a:bodyPr wrap="square">
            <a:spAutoFit/>
          </a:bodyPr>
          <a:lstStyle/>
          <a:p>
            <a:pPr marL="0" marR="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الثامن</a:t>
            </a:r>
            <a:r>
              <a:rPr lang="ar-SA" sz="2800" b="1" kern="100" dirty="0">
                <a:highlight>
                  <a:srgbClr val="FFFF00"/>
                </a:highlight>
                <a:latin typeface="Calibri" panose="020F0502020204030204" pitchFamily="34" charset="0"/>
                <a:ea typeface="Calibri" panose="020F0502020204030204" pitchFamily="34" charset="0"/>
                <a:cs typeface="Arial" panose="020B0604020202020204" pitchFamily="34" charset="0"/>
              </a:rPr>
              <a:t>:  : الابتكار وريادة الأعمال </a:t>
            </a:r>
            <a:r>
              <a:rPr lang="en-US" sz="2800" b="1" kern="100" dirty="0">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US" sz="2800" b="1" dirty="0">
                <a:effectLst/>
                <a:latin typeface="Calibri" panose="020F0502020204030204" pitchFamily="34" charset="0"/>
                <a:ea typeface="Calibri" panose="020F0502020204030204" pitchFamily="34" charset="0"/>
                <a:cs typeface="Arial" panose="020B0604020202020204" pitchFamily="34" charset="0"/>
              </a:rPr>
              <a:t>Innovation and entrepreneurship</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Date Placeholder 13">
            <a:extLst>
              <a:ext uri="{FF2B5EF4-FFF2-40B4-BE49-F238E27FC236}">
                <a16:creationId xmlns:a16="http://schemas.microsoft.com/office/drawing/2014/main" id="{BE6FC899-81B4-4407-0E9D-CFF01628CCF1}"/>
              </a:ext>
            </a:extLst>
          </p:cNvPr>
          <p:cNvSpPr>
            <a:spLocks noGrp="1"/>
          </p:cNvSpPr>
          <p:nvPr>
            <p:ph type="dt" sz="half" idx="10"/>
          </p:nvPr>
        </p:nvSpPr>
        <p:spPr/>
        <p:txBody>
          <a:bodyPr/>
          <a:lstStyle/>
          <a:p>
            <a:fld id="{614AF6E1-EBD1-40D5-A3EA-3708824F06F2}" type="uaqdatetime1">
              <a:rPr lang="ar-SA" smtClean="0"/>
              <a:t>10/06/1445</a:t>
            </a:fld>
            <a:endParaRPr lang="ar-SA"/>
          </a:p>
        </p:txBody>
      </p:sp>
    </p:spTree>
    <p:extLst>
      <p:ext uri="{BB962C8B-B14F-4D97-AF65-F5344CB8AC3E}">
        <p14:creationId xmlns:p14="http://schemas.microsoft.com/office/powerpoint/2010/main" val="3954995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974908-B41F-B5B8-95A4-6020606CD2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36</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4120962" y="603677"/>
            <a:ext cx="6096000" cy="729430"/>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الثامن</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0838ECD5-C93A-A4ED-E72B-E614406F9EAC}"/>
              </a:ext>
            </a:extLst>
          </p:cNvPr>
          <p:cNvSpPr txBox="1"/>
          <p:nvPr/>
        </p:nvSpPr>
        <p:spPr>
          <a:xfrm>
            <a:off x="4959777" y="5802364"/>
            <a:ext cx="6924038"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جائزة</a:t>
            </a:r>
          </a:p>
        </p:txBody>
      </p:sp>
      <p:sp>
        <p:nvSpPr>
          <p:cNvPr id="3" name="Date Placeholder 2">
            <a:extLst>
              <a:ext uri="{FF2B5EF4-FFF2-40B4-BE49-F238E27FC236}">
                <a16:creationId xmlns:a16="http://schemas.microsoft.com/office/drawing/2014/main" id="{EDC3B415-0A23-3A0C-0826-21555EC887E9}"/>
              </a:ext>
            </a:extLst>
          </p:cNvPr>
          <p:cNvSpPr>
            <a:spLocks noGrp="1"/>
          </p:cNvSpPr>
          <p:nvPr>
            <p:ph type="dt" sz="half" idx="10"/>
          </p:nvPr>
        </p:nvSpPr>
        <p:spPr/>
        <p:txBody>
          <a:bodyPr/>
          <a:lstStyle/>
          <a:p>
            <a:fld id="{C1F920EA-50B5-4D45-A489-7DA6F26F27B6}" type="uaqdatetime1">
              <a:rPr lang="ar-SA" smtClean="0"/>
              <a:t>10/06/1445</a:t>
            </a:fld>
            <a:endParaRPr lang="ar-SA"/>
          </a:p>
        </p:txBody>
      </p:sp>
    </p:spTree>
    <p:extLst>
      <p:ext uri="{BB962C8B-B14F-4D97-AF65-F5344CB8AC3E}">
        <p14:creationId xmlns:p14="http://schemas.microsoft.com/office/powerpoint/2010/main" val="1797320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37</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الثامن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10/06/1445</a:t>
            </a:fld>
            <a:endParaRPr lang="ar-SA"/>
          </a:p>
        </p:txBody>
      </p:sp>
    </p:spTree>
    <p:extLst>
      <p:ext uri="{BB962C8B-B14F-4D97-AF65-F5344CB8AC3E}">
        <p14:creationId xmlns:p14="http://schemas.microsoft.com/office/powerpoint/2010/main" val="2870568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38</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الثامن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10/06/1445</a:t>
            </a:fld>
            <a:endParaRPr lang="ar-SA"/>
          </a:p>
        </p:txBody>
      </p:sp>
    </p:spTree>
    <p:extLst>
      <p:ext uri="{BB962C8B-B14F-4D97-AF65-F5344CB8AC3E}">
        <p14:creationId xmlns:p14="http://schemas.microsoft.com/office/powerpoint/2010/main" val="983659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0A6157F-498C-2A41-B216-EE0995667EA0}"/>
              </a:ext>
            </a:extLst>
          </p:cNvPr>
          <p:cNvPicPr>
            <a:picLocks noChangeAspect="1"/>
          </p:cNvPicPr>
          <p:nvPr/>
        </p:nvPicPr>
        <p:blipFill>
          <a:blip r:embed="rId2"/>
          <a:stretch>
            <a:fillRect/>
          </a:stretch>
        </p:blipFill>
        <p:spPr>
          <a:xfrm>
            <a:off x="9929191" y="456598"/>
            <a:ext cx="1768616" cy="1859219"/>
          </a:xfrm>
          <a:prstGeom prst="rect">
            <a:avLst/>
          </a:prstGeom>
        </p:spPr>
      </p:pic>
      <p:sp>
        <p:nvSpPr>
          <p:cNvPr id="7" name="TextBox 6">
            <a:extLst>
              <a:ext uri="{FF2B5EF4-FFF2-40B4-BE49-F238E27FC236}">
                <a16:creationId xmlns:a16="http://schemas.microsoft.com/office/drawing/2014/main" id="{AD222005-A7CA-0F1C-0C4A-222C43E41BE6}"/>
              </a:ext>
            </a:extLst>
          </p:cNvPr>
          <p:cNvSpPr txBox="1"/>
          <p:nvPr/>
        </p:nvSpPr>
        <p:spPr>
          <a:xfrm>
            <a:off x="2939704" y="2536535"/>
            <a:ext cx="6097656" cy="2215991"/>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ar-SA" sz="6000" b="1" kern="1800" dirty="0">
                <a:solidFill>
                  <a:schemeClr val="bg1">
                    <a:lumMod val="95000"/>
                  </a:schemeClr>
                </a:solidFill>
                <a:latin typeface="Arabic Typesetting" panose="03020402040406030203" pitchFamily="66" charset="-78"/>
                <a:ea typeface="Calibri" panose="020F0502020204030204" pitchFamily="34" charset="0"/>
                <a:cs typeface="Arabic Typesetting" panose="03020402040406030203" pitchFamily="66" charset="-78"/>
              </a:rPr>
              <a:t>مع تمنياتنا بالتوفيق </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6000" b="1" i="0" u="none" strike="noStrike" kern="1800" cap="none" spc="0" normalizeH="0" baseline="0" noProof="0" dirty="0">
                <a:ln>
                  <a:noFill/>
                </a:ln>
                <a:solidFill>
                  <a:schemeClr val="bg1">
                    <a:lumMod val="95000"/>
                  </a:schemeClr>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لجنة الجوائز والتميز </a:t>
            </a:r>
            <a:endParaRPr kumimoji="0" lang="en-US" sz="6000" b="0" i="0" u="none" strike="noStrike" kern="1200" cap="none" spc="0" normalizeH="0" baseline="0" noProof="0" dirty="0">
              <a:ln>
                <a:noFill/>
              </a:ln>
              <a:solidFill>
                <a:schemeClr val="bg1">
                  <a:lumMod val="95000"/>
                </a:schemeClr>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13" name="Picture 12">
            <a:extLst>
              <a:ext uri="{FF2B5EF4-FFF2-40B4-BE49-F238E27FC236}">
                <a16:creationId xmlns:a16="http://schemas.microsoft.com/office/drawing/2014/main" id="{8CA29F13-C9C5-E678-EC21-1F963B897F9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902" t="81305" r="7984" b="6658"/>
          <a:stretch/>
        </p:blipFill>
        <p:spPr>
          <a:xfrm>
            <a:off x="9829250" y="2429817"/>
            <a:ext cx="1868557" cy="213436"/>
          </a:xfrm>
          <a:prstGeom prst="rect">
            <a:avLst/>
          </a:prstGeom>
        </p:spPr>
      </p:pic>
      <p:sp>
        <p:nvSpPr>
          <p:cNvPr id="2" name="Footer Placeholder 1">
            <a:extLst>
              <a:ext uri="{FF2B5EF4-FFF2-40B4-BE49-F238E27FC236}">
                <a16:creationId xmlns:a16="http://schemas.microsoft.com/office/drawing/2014/main" id="{1E53469F-00FC-645E-40B1-7153A33A324F}"/>
              </a:ext>
            </a:extLst>
          </p:cNvPr>
          <p:cNvSpPr>
            <a:spLocks noGrp="1"/>
          </p:cNvSpPr>
          <p:nvPr>
            <p:ph type="ftr" sz="quarter" idx="11"/>
          </p:nvPr>
        </p:nvSpPr>
        <p:spPr/>
        <p:txBody>
          <a:bodyPr/>
          <a:lstStyle/>
          <a:p>
            <a:r>
              <a:rPr lang="en-GB" dirty="0"/>
              <a:t>Prof. Hala Kamel </a:t>
            </a:r>
            <a:endParaRPr lang="ar-SA" dirty="0"/>
          </a:p>
        </p:txBody>
      </p:sp>
      <p:sp>
        <p:nvSpPr>
          <p:cNvPr id="4" name="Slide Number Placeholder 3">
            <a:extLst>
              <a:ext uri="{FF2B5EF4-FFF2-40B4-BE49-F238E27FC236}">
                <a16:creationId xmlns:a16="http://schemas.microsoft.com/office/drawing/2014/main" id="{75FDD15C-81B0-9BC0-45F4-A6FC456A620B}"/>
              </a:ext>
            </a:extLst>
          </p:cNvPr>
          <p:cNvSpPr>
            <a:spLocks noGrp="1"/>
          </p:cNvSpPr>
          <p:nvPr>
            <p:ph type="sldNum" sz="quarter" idx="12"/>
          </p:nvPr>
        </p:nvSpPr>
        <p:spPr/>
        <p:txBody>
          <a:bodyPr/>
          <a:lstStyle/>
          <a:p>
            <a:fld id="{B8037B11-A59B-F344-BF74-C4897707804B}" type="slidenum">
              <a:rPr lang="ar-SA" smtClean="0"/>
              <a:t>39</a:t>
            </a:fld>
            <a:endParaRPr lang="ar-SA"/>
          </a:p>
        </p:txBody>
      </p:sp>
      <p:sp>
        <p:nvSpPr>
          <p:cNvPr id="5" name="Date Placeholder 4">
            <a:extLst>
              <a:ext uri="{FF2B5EF4-FFF2-40B4-BE49-F238E27FC236}">
                <a16:creationId xmlns:a16="http://schemas.microsoft.com/office/drawing/2014/main" id="{3CE51925-1CF8-071E-75FF-5950A66BB4B5}"/>
              </a:ext>
            </a:extLst>
          </p:cNvPr>
          <p:cNvSpPr>
            <a:spLocks noGrp="1"/>
          </p:cNvSpPr>
          <p:nvPr>
            <p:ph type="dt" sz="half" idx="10"/>
          </p:nvPr>
        </p:nvSpPr>
        <p:spPr/>
        <p:txBody>
          <a:bodyPr/>
          <a:lstStyle/>
          <a:p>
            <a:fld id="{2FF8164E-6E7E-45EE-9B5A-111753AC6B18}" type="uaqdatetime1">
              <a:rPr lang="ar-SA" smtClean="0"/>
              <a:t>10/06/1445</a:t>
            </a:fld>
            <a:endParaRPr lang="ar-SA"/>
          </a:p>
        </p:txBody>
      </p:sp>
    </p:spTree>
    <p:extLst>
      <p:ext uri="{BB962C8B-B14F-4D97-AF65-F5344CB8AC3E}">
        <p14:creationId xmlns:p14="http://schemas.microsoft.com/office/powerpoint/2010/main" val="78294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1">
            <a:extLst>
              <a:ext uri="{FF2B5EF4-FFF2-40B4-BE49-F238E27FC236}">
                <a16:creationId xmlns:a16="http://schemas.microsoft.com/office/drawing/2014/main" id="{A38D3C76-408E-5EA5-A1BC-4DD4DCA58FC9}"/>
              </a:ext>
            </a:extLst>
          </p:cNvPr>
          <p:cNvSpPr>
            <a:spLocks noGrp="1"/>
          </p:cNvSpPr>
          <p:nvPr>
            <p:ph type="title"/>
          </p:nvPr>
        </p:nvSpPr>
        <p:spPr>
          <a:xfrm>
            <a:off x="838200" y="682653"/>
            <a:ext cx="9572625" cy="604781"/>
          </a:xfrm>
          <a:prstGeom prst="rect">
            <a:avLst/>
          </a:prstGeom>
        </p:spPr>
        <p:txBody>
          <a:bodyPr>
            <a:spAutoFit/>
          </a:bodyPr>
          <a:lstStyle/>
          <a:p>
            <a:pPr algn="r"/>
            <a:r>
              <a:rPr lang="ar-SA" sz="3600" b="1" dirty="0">
                <a:latin typeface="Arabic Typesetting" panose="03020402040406030203" pitchFamily="66" charset="-78"/>
                <a:cs typeface="Arabic Typesetting" panose="03020402040406030203" pitchFamily="66" charset="-78"/>
              </a:rPr>
              <a:t>* فضلاً إرفاق صورة من السجل الأكاديمي هنا</a:t>
            </a:r>
          </a:p>
        </p:txBody>
      </p:sp>
      <p:sp>
        <p:nvSpPr>
          <p:cNvPr id="3" name="Slide Number Placeholder 2">
            <a:extLst>
              <a:ext uri="{FF2B5EF4-FFF2-40B4-BE49-F238E27FC236}">
                <a16:creationId xmlns:a16="http://schemas.microsoft.com/office/drawing/2014/main" id="{546F8F95-3F96-6F23-71A9-A678FECFA0EA}"/>
              </a:ext>
            </a:extLst>
          </p:cNvPr>
          <p:cNvSpPr>
            <a:spLocks noGrp="1"/>
          </p:cNvSpPr>
          <p:nvPr>
            <p:ph type="sldNum" sz="quarter" idx="12"/>
          </p:nvPr>
        </p:nvSpPr>
        <p:spPr/>
        <p:txBody>
          <a:bodyPr/>
          <a:lstStyle/>
          <a:p>
            <a:fld id="{B8037B11-A59B-F344-BF74-C4897707804B}" type="slidenum">
              <a:rPr lang="ar-SA" smtClean="0"/>
              <a:t>4</a:t>
            </a:fld>
            <a:endParaRPr lang="ar-SA"/>
          </a:p>
        </p:txBody>
      </p:sp>
      <p:sp>
        <p:nvSpPr>
          <p:cNvPr id="4" name="Date Placeholder 3">
            <a:extLst>
              <a:ext uri="{FF2B5EF4-FFF2-40B4-BE49-F238E27FC236}">
                <a16:creationId xmlns:a16="http://schemas.microsoft.com/office/drawing/2014/main" id="{FC9F2E79-5DAE-F81F-EBF6-5A628AC915FF}"/>
              </a:ext>
            </a:extLst>
          </p:cNvPr>
          <p:cNvSpPr>
            <a:spLocks noGrp="1"/>
          </p:cNvSpPr>
          <p:nvPr>
            <p:ph type="dt" sz="half" idx="10"/>
          </p:nvPr>
        </p:nvSpPr>
        <p:spPr/>
        <p:txBody>
          <a:bodyPr/>
          <a:lstStyle/>
          <a:p>
            <a:fld id="{C0821DF7-FCB3-49C7-85E5-DC0242564F74}" type="uaqdatetime1">
              <a:rPr lang="ar-SA" smtClean="0"/>
              <a:t>10/06/1445</a:t>
            </a:fld>
            <a:endParaRPr lang="ar-SA"/>
          </a:p>
        </p:txBody>
      </p:sp>
      <p:sp>
        <p:nvSpPr>
          <p:cNvPr id="6" name="Footer Placeholder 5">
            <a:extLst>
              <a:ext uri="{FF2B5EF4-FFF2-40B4-BE49-F238E27FC236}">
                <a16:creationId xmlns:a16="http://schemas.microsoft.com/office/drawing/2014/main" id="{F1D24CD3-36EE-806F-2727-E916440A6A1B}"/>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413243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F83A46-E74F-EB48-4007-E05253E0B992}"/>
              </a:ext>
            </a:extLst>
          </p:cNvPr>
          <p:cNvSpPr>
            <a:spLocks noGrp="1"/>
          </p:cNvSpPr>
          <p:nvPr>
            <p:ph type="sldNum" sz="quarter" idx="12"/>
          </p:nvPr>
        </p:nvSpPr>
        <p:spPr/>
        <p:txBody>
          <a:bodyPr/>
          <a:lstStyle/>
          <a:p>
            <a:fld id="{B8037B11-A59B-F344-BF74-C4897707804B}" type="slidenum">
              <a:rPr lang="ar-SA" smtClean="0"/>
              <a:t>5</a:t>
            </a:fld>
            <a:endParaRPr lang="ar-SA"/>
          </a:p>
        </p:txBody>
      </p:sp>
      <p:sp>
        <p:nvSpPr>
          <p:cNvPr id="11" name="مستطيل: زوايا مستديرة 14">
            <a:extLst>
              <a:ext uri="{FF2B5EF4-FFF2-40B4-BE49-F238E27FC236}">
                <a16:creationId xmlns:a16="http://schemas.microsoft.com/office/drawing/2014/main" id="{F353DB61-C0ED-A869-9D62-F308F802CF57}"/>
              </a:ext>
            </a:extLst>
          </p:cNvPr>
          <p:cNvSpPr/>
          <p:nvPr/>
        </p:nvSpPr>
        <p:spPr>
          <a:xfrm>
            <a:off x="838200" y="1699610"/>
            <a:ext cx="10194652" cy="430148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solidFill>
                <a:srgbClr val="008080"/>
              </a:solidFill>
            </a:endParaRPr>
          </a:p>
        </p:txBody>
      </p:sp>
      <p:sp>
        <p:nvSpPr>
          <p:cNvPr id="12" name="مربع نص 15">
            <a:extLst>
              <a:ext uri="{FF2B5EF4-FFF2-40B4-BE49-F238E27FC236}">
                <a16:creationId xmlns:a16="http://schemas.microsoft.com/office/drawing/2014/main" id="{8C1C1842-EC5A-B4F3-68F6-E4C5F3BCAB45}"/>
              </a:ext>
            </a:extLst>
          </p:cNvPr>
          <p:cNvSpPr txBox="1"/>
          <p:nvPr/>
        </p:nvSpPr>
        <p:spPr>
          <a:xfrm>
            <a:off x="733710" y="1846108"/>
            <a:ext cx="9886906" cy="4154984"/>
          </a:xfrm>
          <a:prstGeom prst="rect">
            <a:avLst/>
          </a:prstGeom>
          <a:noFill/>
        </p:spPr>
        <p:txBody>
          <a:bodyPr wrap="square" rtlCol="1">
            <a:spAutoFit/>
          </a:bodyPr>
          <a:lstStyle/>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 </a:t>
            </a: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قائد الدفعة (عدد السنوات)</a:t>
            </a:r>
          </a:p>
          <a:p>
            <a:pPr marL="514350" indent="-514350" algn="r" rtl="1">
              <a:buAutoNum type="arabicPeriod" startAt="2"/>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نائب القائد للدفعة </a:t>
            </a:r>
          </a:p>
          <a:p>
            <a:pPr algn="r" rtl="1"/>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رئيس النادي الطلابي </a:t>
            </a:r>
          </a:p>
          <a:p>
            <a:pPr algn="r" rtl="1"/>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4. نائب رئيس النادي الطلابي </a:t>
            </a:r>
          </a:p>
          <a:p>
            <a:pPr algn="r" rtl="1"/>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5. قائد في لجنة أنشطة في النادي الطلابي( عدد الأنشطة)</a:t>
            </a:r>
          </a:p>
          <a:p>
            <a:pPr algn="r" rtl="1"/>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6. ممثل للدفعة أو الكلية في عضوية اللجان (عدد المشاركات ) </a:t>
            </a:r>
          </a:p>
          <a:p>
            <a:pPr algn="r" rtl="1"/>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7. المشاركة أو التقدم بالمبادرات لحل المشكلات المجتمعية : (  عدد المشاركات أو المبادرات)</a:t>
            </a:r>
          </a:p>
          <a:p>
            <a:pPr algn="r" rtl="1"/>
            <a:endPar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p:txBody>
      </p:sp>
      <p:sp>
        <p:nvSpPr>
          <p:cNvPr id="13" name="مستطيل 1">
            <a:extLst>
              <a:ext uri="{FF2B5EF4-FFF2-40B4-BE49-F238E27FC236}">
                <a16:creationId xmlns:a16="http://schemas.microsoft.com/office/drawing/2014/main" id="{4AAC7E3B-A40D-7D9E-5120-25DD4D5EEDAA}"/>
              </a:ext>
            </a:extLst>
          </p:cNvPr>
          <p:cNvSpPr/>
          <p:nvPr/>
        </p:nvSpPr>
        <p:spPr>
          <a:xfrm>
            <a:off x="1722119" y="447135"/>
            <a:ext cx="8747761" cy="1398973"/>
          </a:xfrm>
          <a:prstGeom prst="rect">
            <a:avLst/>
          </a:prstGeom>
          <a:noFill/>
        </p:spPr>
        <p:txBody>
          <a:bodyPr wrap="square" lIns="91440" tIns="45720" rIns="91440" bIns="45720">
            <a:spAutoFit/>
          </a:bodyPr>
          <a:lstStyle/>
          <a:p>
            <a:pPr marL="0" marR="0" indent="-171450" algn="r" rtl="1">
              <a:lnSpc>
                <a:spcPct val="107000"/>
              </a:lnSpc>
              <a:spcBef>
                <a:spcPts val="0"/>
              </a:spcBef>
              <a:spcAft>
                <a:spcPts val="800"/>
              </a:spcAft>
            </a:pP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الثاني:  المهارات القيادية  </a:t>
            </a:r>
            <a:r>
              <a:rPr lang="en-US"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Leadership skills</a:t>
            </a:r>
            <a:endParaRPr lang="en-US" sz="3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571500" indent="-571500" algn="r" rtl="1">
              <a:buFont typeface="Wingdings" panose="05000000000000000000" pitchFamily="2" charset="2"/>
              <a:buChar char="§"/>
            </a:pPr>
            <a:endParaRPr lang="ar-SA" sz="4400" b="1" cap="none" spc="50" dirty="0">
              <a:ln w="0"/>
              <a:solidFill>
                <a:srgbClr val="008080"/>
              </a:solidFill>
              <a:effectLst>
                <a:innerShdw blurRad="63500" dist="50800" dir="13500000">
                  <a:srgbClr val="000000">
                    <a:alpha val="50000"/>
                  </a:srgbClr>
                </a:innerShdw>
              </a:effectLst>
            </a:endParaRPr>
          </a:p>
        </p:txBody>
      </p:sp>
      <p:sp>
        <p:nvSpPr>
          <p:cNvPr id="14" name="مربع نص 2">
            <a:extLst>
              <a:ext uri="{FF2B5EF4-FFF2-40B4-BE49-F238E27FC236}">
                <a16:creationId xmlns:a16="http://schemas.microsoft.com/office/drawing/2014/main" id="{A20B2F72-4E6F-8BF5-F371-39766240000E}"/>
              </a:ext>
            </a:extLst>
          </p:cNvPr>
          <p:cNvSpPr txBox="1"/>
          <p:nvPr/>
        </p:nvSpPr>
        <p:spPr>
          <a:xfrm>
            <a:off x="5127676" y="5829963"/>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3" name="Date Placeholder 2">
            <a:extLst>
              <a:ext uri="{FF2B5EF4-FFF2-40B4-BE49-F238E27FC236}">
                <a16:creationId xmlns:a16="http://schemas.microsoft.com/office/drawing/2014/main" id="{5DA96753-311B-2199-720E-B07C45389B5C}"/>
              </a:ext>
            </a:extLst>
          </p:cNvPr>
          <p:cNvSpPr>
            <a:spLocks noGrp="1"/>
          </p:cNvSpPr>
          <p:nvPr>
            <p:ph type="dt" sz="half" idx="10"/>
          </p:nvPr>
        </p:nvSpPr>
        <p:spPr/>
        <p:txBody>
          <a:bodyPr/>
          <a:lstStyle/>
          <a:p>
            <a:fld id="{DC81772E-3051-4C07-AAF8-F6D840459F58}" type="uaqdatetime1">
              <a:rPr lang="ar-SA" smtClean="0"/>
              <a:t>10/06/1445</a:t>
            </a:fld>
            <a:endParaRPr lang="ar-SA"/>
          </a:p>
        </p:txBody>
      </p:sp>
      <p:sp>
        <p:nvSpPr>
          <p:cNvPr id="5" name="Footer Placeholder 4">
            <a:extLst>
              <a:ext uri="{FF2B5EF4-FFF2-40B4-BE49-F238E27FC236}">
                <a16:creationId xmlns:a16="http://schemas.microsoft.com/office/drawing/2014/main" id="{F89E79A8-D5E4-8DC5-1ED9-4ABE1684C6FB}"/>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292701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1A6546D-04CF-FE7B-8E8A-30FDCB07236A}"/>
              </a:ext>
            </a:extLst>
          </p:cNvPr>
          <p:cNvSpPr>
            <a:spLocks noGrp="1"/>
          </p:cNvSpPr>
          <p:nvPr>
            <p:ph idx="1"/>
          </p:nvPr>
        </p:nvSpPr>
        <p:spPr>
          <a:xfrm>
            <a:off x="639592" y="1877089"/>
            <a:ext cx="10681078" cy="3778276"/>
          </a:xfrm>
        </p:spPr>
        <p:txBody>
          <a:bodyPr/>
          <a:lstStyle/>
          <a:p>
            <a:endParaRPr lang="en-GB" dirty="0"/>
          </a:p>
        </p:txBody>
      </p:sp>
      <p:sp>
        <p:nvSpPr>
          <p:cNvPr id="4" name="Slide Number Placeholder 3">
            <a:extLst>
              <a:ext uri="{FF2B5EF4-FFF2-40B4-BE49-F238E27FC236}">
                <a16:creationId xmlns:a16="http://schemas.microsoft.com/office/drawing/2014/main" id="{3D9CCE92-A928-FA37-4EDF-7DBA84E23465}"/>
              </a:ext>
            </a:extLst>
          </p:cNvPr>
          <p:cNvSpPr>
            <a:spLocks noGrp="1"/>
          </p:cNvSpPr>
          <p:nvPr>
            <p:ph type="sldNum" sz="quarter" idx="12"/>
          </p:nvPr>
        </p:nvSpPr>
        <p:spPr/>
        <p:txBody>
          <a:bodyPr/>
          <a:lstStyle/>
          <a:p>
            <a:fld id="{B8037B11-A59B-F344-BF74-C4897707804B}" type="slidenum">
              <a:rPr lang="ar-SA" smtClean="0"/>
              <a:t>6</a:t>
            </a:fld>
            <a:endParaRPr lang="ar-SA"/>
          </a:p>
        </p:txBody>
      </p:sp>
      <p:sp>
        <p:nvSpPr>
          <p:cNvPr id="6" name="مستطيل 1">
            <a:extLst>
              <a:ext uri="{FF2B5EF4-FFF2-40B4-BE49-F238E27FC236}">
                <a16:creationId xmlns:a16="http://schemas.microsoft.com/office/drawing/2014/main" id="{FB71095B-FE8A-9177-5123-EFCFCF2F737B}"/>
              </a:ext>
            </a:extLst>
          </p:cNvPr>
          <p:cNvSpPr/>
          <p:nvPr/>
        </p:nvSpPr>
        <p:spPr>
          <a:xfrm>
            <a:off x="2950464" y="492359"/>
            <a:ext cx="6096000" cy="729430"/>
          </a:xfrm>
          <a:prstGeom prst="rect">
            <a:avLst/>
          </a:prstGeom>
        </p:spPr>
        <p:txBody>
          <a:bodyPr>
            <a:spAutoFit/>
          </a:bodyPr>
          <a:lstStyle/>
          <a:p>
            <a:pPr lvl="0" algn="ctr">
              <a:lnSpc>
                <a:spcPct val="115000"/>
              </a:lnSpc>
              <a:defRPr/>
            </a:pPr>
            <a:r>
              <a:rPr lang="ar-SA" sz="3600" b="1" kern="1800" dirty="0">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الثاني </a:t>
            </a:r>
            <a:endParaRPr lang="en-US" sz="3600" dirty="0">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5ED8E461-0E8D-385F-8E0B-E5A11D3194CB}"/>
              </a:ext>
            </a:extLst>
          </p:cNvPr>
          <p:cNvSpPr txBox="1"/>
          <p:nvPr/>
        </p:nvSpPr>
        <p:spPr>
          <a:xfrm>
            <a:off x="4948772" y="5789689"/>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تم ذكرها أعلاه في الشريحة التي تليها  </a:t>
            </a:r>
          </a:p>
        </p:txBody>
      </p:sp>
      <p:sp>
        <p:nvSpPr>
          <p:cNvPr id="3" name="Date Placeholder 2">
            <a:extLst>
              <a:ext uri="{FF2B5EF4-FFF2-40B4-BE49-F238E27FC236}">
                <a16:creationId xmlns:a16="http://schemas.microsoft.com/office/drawing/2014/main" id="{6327137D-FFE1-F617-D569-2A73AEF1A296}"/>
              </a:ext>
            </a:extLst>
          </p:cNvPr>
          <p:cNvSpPr>
            <a:spLocks noGrp="1"/>
          </p:cNvSpPr>
          <p:nvPr>
            <p:ph type="dt" sz="half" idx="10"/>
          </p:nvPr>
        </p:nvSpPr>
        <p:spPr/>
        <p:txBody>
          <a:bodyPr/>
          <a:lstStyle/>
          <a:p>
            <a:fld id="{1EBA8384-D236-4ADD-BBCF-C15D62B835AB}" type="uaqdatetime1">
              <a:rPr lang="ar-SA" smtClean="0"/>
              <a:t>10/06/1445</a:t>
            </a:fld>
            <a:endParaRPr lang="ar-SA"/>
          </a:p>
        </p:txBody>
      </p:sp>
      <p:sp>
        <p:nvSpPr>
          <p:cNvPr id="5" name="Footer Placeholder 4">
            <a:extLst>
              <a:ext uri="{FF2B5EF4-FFF2-40B4-BE49-F238E27FC236}">
                <a16:creationId xmlns:a16="http://schemas.microsoft.com/office/drawing/2014/main" id="{5BF07F0B-D10E-5841-CF7A-874AF000B771}"/>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122097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61650-1B04-5938-5242-A13D1E96FE03}"/>
              </a:ext>
            </a:extLst>
          </p:cNvPr>
          <p:cNvSpPr txBox="1">
            <a:spLocks noGrp="1"/>
          </p:cNvSpPr>
          <p:nvPr>
            <p:ph type="title"/>
          </p:nvPr>
        </p:nvSpPr>
        <p:spPr>
          <a:xfrm>
            <a:off x="838200" y="689771"/>
            <a:ext cx="9572625" cy="590546"/>
          </a:xfrm>
          <a:prstGeom prst="rect">
            <a:avLst/>
          </a:prstGeom>
          <a:noFill/>
        </p:spPr>
        <p:txBody>
          <a:bodyPr wrap="square">
            <a:spAutoFit/>
          </a:bodyPr>
          <a:lstStyle/>
          <a:p>
            <a:r>
              <a:rPr lang="ar-SA" sz="35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الثاني </a:t>
            </a:r>
          </a:p>
        </p:txBody>
      </p:sp>
      <p:sp>
        <p:nvSpPr>
          <p:cNvPr id="4" name="Slide Number Placeholder 3">
            <a:extLst>
              <a:ext uri="{FF2B5EF4-FFF2-40B4-BE49-F238E27FC236}">
                <a16:creationId xmlns:a16="http://schemas.microsoft.com/office/drawing/2014/main" id="{248C3B5E-B74E-43EF-17A1-A105AA5EB74C}"/>
              </a:ext>
            </a:extLst>
          </p:cNvPr>
          <p:cNvSpPr>
            <a:spLocks noGrp="1"/>
          </p:cNvSpPr>
          <p:nvPr>
            <p:ph type="sldNum" sz="quarter" idx="12"/>
          </p:nvPr>
        </p:nvSpPr>
        <p:spPr/>
        <p:txBody>
          <a:bodyPr/>
          <a:lstStyle/>
          <a:p>
            <a:fld id="{B8037B11-A59B-F344-BF74-C4897707804B}" type="slidenum">
              <a:rPr lang="ar-SA" smtClean="0"/>
              <a:t>7</a:t>
            </a:fld>
            <a:endParaRPr lang="ar-SA"/>
          </a:p>
        </p:txBody>
      </p:sp>
      <p:sp>
        <p:nvSpPr>
          <p:cNvPr id="3" name="Date Placeholder 2">
            <a:extLst>
              <a:ext uri="{FF2B5EF4-FFF2-40B4-BE49-F238E27FC236}">
                <a16:creationId xmlns:a16="http://schemas.microsoft.com/office/drawing/2014/main" id="{6C1C563C-7711-9EF0-EF04-A9B3E6DD887E}"/>
              </a:ext>
            </a:extLst>
          </p:cNvPr>
          <p:cNvSpPr>
            <a:spLocks noGrp="1"/>
          </p:cNvSpPr>
          <p:nvPr>
            <p:ph type="dt" sz="half" idx="10"/>
          </p:nvPr>
        </p:nvSpPr>
        <p:spPr/>
        <p:txBody>
          <a:bodyPr/>
          <a:lstStyle/>
          <a:p>
            <a:fld id="{38C088C2-C8DD-4D17-9AEA-D7E3FB63EAD1}" type="uaqdatetime1">
              <a:rPr lang="ar-SA" smtClean="0"/>
              <a:t>10/06/1445</a:t>
            </a:fld>
            <a:endParaRPr lang="ar-SA"/>
          </a:p>
        </p:txBody>
      </p:sp>
      <p:sp>
        <p:nvSpPr>
          <p:cNvPr id="5" name="Footer Placeholder 4">
            <a:extLst>
              <a:ext uri="{FF2B5EF4-FFF2-40B4-BE49-F238E27FC236}">
                <a16:creationId xmlns:a16="http://schemas.microsoft.com/office/drawing/2014/main" id="{2692AA77-69A4-6001-BD5D-9E7E53D965E1}"/>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139599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61650-1B04-5938-5242-A13D1E96FE03}"/>
              </a:ext>
            </a:extLst>
          </p:cNvPr>
          <p:cNvSpPr txBox="1">
            <a:spLocks noGrp="1"/>
          </p:cNvSpPr>
          <p:nvPr>
            <p:ph type="title"/>
          </p:nvPr>
        </p:nvSpPr>
        <p:spPr>
          <a:xfrm>
            <a:off x="838200" y="689771"/>
            <a:ext cx="9572625" cy="590546"/>
          </a:xfrm>
          <a:prstGeom prst="rect">
            <a:avLst/>
          </a:prstGeom>
          <a:noFill/>
        </p:spPr>
        <p:txBody>
          <a:bodyPr wrap="square">
            <a:spAutoFit/>
          </a:bodyPr>
          <a:lstStyle/>
          <a:p>
            <a:r>
              <a:rPr lang="ar-SA" sz="35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الثاني </a:t>
            </a:r>
          </a:p>
        </p:txBody>
      </p:sp>
      <p:sp>
        <p:nvSpPr>
          <p:cNvPr id="4" name="Slide Number Placeholder 3">
            <a:extLst>
              <a:ext uri="{FF2B5EF4-FFF2-40B4-BE49-F238E27FC236}">
                <a16:creationId xmlns:a16="http://schemas.microsoft.com/office/drawing/2014/main" id="{248C3B5E-B74E-43EF-17A1-A105AA5EB74C}"/>
              </a:ext>
            </a:extLst>
          </p:cNvPr>
          <p:cNvSpPr>
            <a:spLocks noGrp="1"/>
          </p:cNvSpPr>
          <p:nvPr>
            <p:ph type="sldNum" sz="quarter" idx="12"/>
          </p:nvPr>
        </p:nvSpPr>
        <p:spPr/>
        <p:txBody>
          <a:bodyPr/>
          <a:lstStyle/>
          <a:p>
            <a:fld id="{B8037B11-A59B-F344-BF74-C4897707804B}" type="slidenum">
              <a:rPr lang="ar-SA" smtClean="0"/>
              <a:t>8</a:t>
            </a:fld>
            <a:endParaRPr lang="ar-SA"/>
          </a:p>
        </p:txBody>
      </p:sp>
      <p:sp>
        <p:nvSpPr>
          <p:cNvPr id="3" name="Date Placeholder 2">
            <a:extLst>
              <a:ext uri="{FF2B5EF4-FFF2-40B4-BE49-F238E27FC236}">
                <a16:creationId xmlns:a16="http://schemas.microsoft.com/office/drawing/2014/main" id="{D2B0C9A6-40C5-3CCA-7BB1-BB3AE4193BEB}"/>
              </a:ext>
            </a:extLst>
          </p:cNvPr>
          <p:cNvSpPr>
            <a:spLocks noGrp="1"/>
          </p:cNvSpPr>
          <p:nvPr>
            <p:ph type="dt" sz="half" idx="10"/>
          </p:nvPr>
        </p:nvSpPr>
        <p:spPr/>
        <p:txBody>
          <a:bodyPr/>
          <a:lstStyle/>
          <a:p>
            <a:fld id="{458B3B02-A833-4CE6-906E-E632E108644A}" type="uaqdatetime1">
              <a:rPr lang="ar-SA" smtClean="0"/>
              <a:t>10/06/1445</a:t>
            </a:fld>
            <a:endParaRPr lang="ar-SA"/>
          </a:p>
        </p:txBody>
      </p:sp>
      <p:sp>
        <p:nvSpPr>
          <p:cNvPr id="5" name="Footer Placeholder 4">
            <a:extLst>
              <a:ext uri="{FF2B5EF4-FFF2-40B4-BE49-F238E27FC236}">
                <a16:creationId xmlns:a16="http://schemas.microsoft.com/office/drawing/2014/main" id="{9AAA379C-BCF7-E126-01AD-9D2A7A064DF8}"/>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260247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61650-1B04-5938-5242-A13D1E96FE03}"/>
              </a:ext>
            </a:extLst>
          </p:cNvPr>
          <p:cNvSpPr txBox="1">
            <a:spLocks noGrp="1"/>
          </p:cNvSpPr>
          <p:nvPr>
            <p:ph type="title"/>
          </p:nvPr>
        </p:nvSpPr>
        <p:spPr>
          <a:xfrm>
            <a:off x="838200" y="689771"/>
            <a:ext cx="9572625" cy="590546"/>
          </a:xfrm>
          <a:prstGeom prst="rect">
            <a:avLst/>
          </a:prstGeom>
          <a:noFill/>
        </p:spPr>
        <p:txBody>
          <a:bodyPr wrap="square">
            <a:spAutoFit/>
          </a:bodyPr>
          <a:lstStyle/>
          <a:p>
            <a:r>
              <a:rPr lang="ar-SA" sz="35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الثاني </a:t>
            </a:r>
          </a:p>
        </p:txBody>
      </p:sp>
      <p:sp>
        <p:nvSpPr>
          <p:cNvPr id="2" name="Footer Placeholder 1">
            <a:extLst>
              <a:ext uri="{FF2B5EF4-FFF2-40B4-BE49-F238E27FC236}">
                <a16:creationId xmlns:a16="http://schemas.microsoft.com/office/drawing/2014/main" id="{6CFA447C-1A0D-956F-243B-4A9C3FBC4C47}"/>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248C3B5E-B74E-43EF-17A1-A105AA5EB74C}"/>
              </a:ext>
            </a:extLst>
          </p:cNvPr>
          <p:cNvSpPr>
            <a:spLocks noGrp="1"/>
          </p:cNvSpPr>
          <p:nvPr>
            <p:ph type="sldNum" sz="quarter" idx="12"/>
          </p:nvPr>
        </p:nvSpPr>
        <p:spPr/>
        <p:txBody>
          <a:bodyPr/>
          <a:lstStyle/>
          <a:p>
            <a:fld id="{B8037B11-A59B-F344-BF74-C4897707804B}" type="slidenum">
              <a:rPr lang="ar-SA" smtClean="0"/>
              <a:t>9</a:t>
            </a:fld>
            <a:endParaRPr lang="ar-SA"/>
          </a:p>
        </p:txBody>
      </p:sp>
      <p:sp>
        <p:nvSpPr>
          <p:cNvPr id="3" name="Date Placeholder 2">
            <a:extLst>
              <a:ext uri="{FF2B5EF4-FFF2-40B4-BE49-F238E27FC236}">
                <a16:creationId xmlns:a16="http://schemas.microsoft.com/office/drawing/2014/main" id="{C081FF79-B83A-F50D-4454-E68995D95A9D}"/>
              </a:ext>
            </a:extLst>
          </p:cNvPr>
          <p:cNvSpPr>
            <a:spLocks noGrp="1"/>
          </p:cNvSpPr>
          <p:nvPr>
            <p:ph type="dt" sz="half" idx="10"/>
          </p:nvPr>
        </p:nvSpPr>
        <p:spPr/>
        <p:txBody>
          <a:bodyPr/>
          <a:lstStyle/>
          <a:p>
            <a:fld id="{EC8B930D-CD32-4313-9A35-266F454F55B3}" type="uaqdatetime1">
              <a:rPr lang="ar-SA" smtClean="0"/>
              <a:t>10/06/1445</a:t>
            </a:fld>
            <a:endParaRPr lang="ar-SA"/>
          </a:p>
        </p:txBody>
      </p:sp>
    </p:spTree>
    <p:extLst>
      <p:ext uri="{BB962C8B-B14F-4D97-AF65-F5344CB8AC3E}">
        <p14:creationId xmlns:p14="http://schemas.microsoft.com/office/powerpoint/2010/main" val="2500997180"/>
      </p:ext>
    </p:extLst>
  </p:cSld>
  <p:clrMapOvr>
    <a:masterClrMapping/>
  </p:clrMapOvr>
</p:sld>
</file>

<file path=ppt/theme/theme1.xml><?xml version="1.0" encoding="utf-8"?>
<a:theme xmlns:a="http://schemas.openxmlformats.org/drawingml/2006/main" name="نسق Office">
  <a:themeElements>
    <a:clrScheme name="الوان الجامعة">
      <a:dk1>
        <a:srgbClr val="006770"/>
      </a:dk1>
      <a:lt1>
        <a:sysClr val="window" lastClr="FFFFFF"/>
      </a:lt1>
      <a:dk2>
        <a:srgbClr val="12303D"/>
      </a:dk2>
      <a:lt2>
        <a:srgbClr val="E7E6E6"/>
      </a:lt2>
      <a:accent1>
        <a:srgbClr val="006770"/>
      </a:accent1>
      <a:accent2>
        <a:srgbClr val="A9894C"/>
      </a:accent2>
      <a:accent3>
        <a:srgbClr val="A5A5A5"/>
      </a:accent3>
      <a:accent4>
        <a:srgbClr val="16ACBA"/>
      </a:accent4>
      <a:accent5>
        <a:srgbClr val="6E610D"/>
      </a:accent5>
      <a:accent6>
        <a:srgbClr val="BAA40D"/>
      </a:accent6>
      <a:hlink>
        <a:srgbClr val="6E0D45"/>
      </a:hlink>
      <a:folHlink>
        <a:srgbClr val="0067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1339</Words>
  <Application>Microsoft Office PowerPoint</Application>
  <PresentationFormat>Widescreen</PresentationFormat>
  <Paragraphs>204</Paragraphs>
  <Slides>39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Arabic Typesetting</vt:lpstr>
      <vt:lpstr>Arial</vt:lpstr>
      <vt:lpstr>Arial Rounded MT Bold</vt:lpstr>
      <vt:lpstr>Blackadder ITC</vt:lpstr>
      <vt:lpstr>Calibri</vt:lpstr>
      <vt:lpstr>Century Gothic</vt:lpstr>
      <vt:lpstr>Times New Roman</vt:lpstr>
      <vt:lpstr>TS Safaa</vt:lpstr>
      <vt:lpstr>TS Safaa Bold</vt:lpstr>
      <vt:lpstr>TS Safaa Medium</vt:lpstr>
      <vt:lpstr>Wingdings</vt:lpstr>
      <vt:lpstr>نسق Office</vt:lpstr>
      <vt:lpstr>   </vt:lpstr>
      <vt:lpstr>PowerPoint Presentation</vt:lpstr>
      <vt:lpstr>PowerPoint Presentation</vt:lpstr>
      <vt:lpstr>* فضلاً إرفاق صورة من السجل الأكاديمي هنا</vt:lpstr>
      <vt:lpstr>PowerPoint Presentation</vt:lpstr>
      <vt:lpstr>PowerPoint Presentation</vt:lpstr>
      <vt:lpstr>* إرفاق صورمن الشهادات أو الوثائق التي تثبت المشاركة ذات العلاقة بالمعيار الثاني </vt:lpstr>
      <vt:lpstr>* إرفاق صورمن الشهادات أو الوثائق التي تثبت المشاركة ذات العلاقة بالمعيار الثاني </vt:lpstr>
      <vt:lpstr>* إرفاق صورمن الشهادات أو الوثائق التي تثبت المشاركة ذات العلاقة بالمعيار الثاني </vt:lpstr>
      <vt:lpstr>PowerPoint Presentation</vt:lpstr>
      <vt:lpstr>PowerPoint Presentation</vt:lpstr>
      <vt:lpstr>* إرفاق صورمن الشهادات أو الوثائق التي تثبت المشاركة ذات العلاقة بالمعيار الثالث </vt:lpstr>
      <vt:lpstr>* إرفاق صورمن الشهادات أو الوثائق التي تثبت المشاركة ذات العلاقة بالمعيار الثالث </vt:lpstr>
      <vt:lpstr>* إرفاق صورمن الشهادات أو الوثائق التي تثبت المشاركة ذات العلاقة بالمعيار الثالث </vt:lpstr>
      <vt:lpstr>PowerPoint Presentation</vt:lpstr>
      <vt:lpstr>PowerPoint Presentation</vt:lpstr>
      <vt:lpstr>* إرفاق صورمن الشهادات أو الوثائق التي تثبت المشاركة ذات العلاقة بالمعيار الرابع</vt:lpstr>
      <vt:lpstr>* إرفاق صورمن الشهادات أو الوثائق التي تثبت المشاركة ذات العلاقة بالمعيار الرابع </vt:lpstr>
      <vt:lpstr>* إرفاق صورمن الشهادات أو الوثائق التي تثبت المشاركة ذات العلاقة بالمعيار الرابع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Medical Biochemistry</dc:title>
  <dc:creator>Microsoft Office User</dc:creator>
  <cp:lastModifiedBy>Dr. Hala Kamel</cp:lastModifiedBy>
  <cp:revision>25</cp:revision>
  <dcterms:created xsi:type="dcterms:W3CDTF">2022-11-28T17:05:48Z</dcterms:created>
  <dcterms:modified xsi:type="dcterms:W3CDTF">2023-12-23T11:11:57Z</dcterms:modified>
</cp:coreProperties>
</file>